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48" r:id="rId2"/>
  </p:sldMasterIdLst>
  <p:notesMasterIdLst>
    <p:notesMasterId r:id="rId56"/>
  </p:notesMasterIdLst>
  <p:handoutMasterIdLst>
    <p:handoutMasterId r:id="rId57"/>
  </p:handout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328" r:id="rId43"/>
    <p:sldId id="329" r:id="rId44"/>
    <p:sldId id="331" r:id="rId45"/>
    <p:sldId id="334" r:id="rId46"/>
    <p:sldId id="335" r:id="rId47"/>
    <p:sldId id="336" r:id="rId48"/>
    <p:sldId id="337" r:id="rId49"/>
    <p:sldId id="302" r:id="rId50"/>
    <p:sldId id="298" r:id="rId51"/>
    <p:sldId id="299" r:id="rId52"/>
    <p:sldId id="300" r:id="rId53"/>
    <p:sldId id="301" r:id="rId54"/>
    <p:sldId id="297" r:id="rId5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22" autoAdjust="0"/>
  </p:normalViewPr>
  <p:slideViewPr>
    <p:cSldViewPr>
      <p:cViewPr varScale="1">
        <p:scale>
          <a:sx n="147" d="100"/>
          <a:sy n="147" d="100"/>
        </p:scale>
        <p:origin x="-582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01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4282"/>
    </p:cViewPr>
  </p:sorterViewPr>
  <p:notesViewPr>
    <p:cSldViewPr>
      <p:cViewPr varScale="1">
        <p:scale>
          <a:sx n="78" d="100"/>
          <a:sy n="78" d="100"/>
        </p:scale>
        <p:origin x="-215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5CCB61-03CF-483D-BAD5-E994F35E0F87}" type="doc">
      <dgm:prSet loTypeId="urn:microsoft.com/office/officeart/2005/8/layout/arrow2" loCatId="process" qsTypeId="urn:microsoft.com/office/officeart/2005/8/quickstyle/simple1" qsCatId="simple" csTypeId="urn:microsoft.com/office/officeart/2005/8/colors/accent3_2" csCatId="accent3" phldr="1"/>
      <dgm:spPr/>
    </dgm:pt>
    <dgm:pt modelId="{F4619E83-805B-46C2-A567-78F484D19ADE}">
      <dgm:prSet phldrT="[Text]" custT="1"/>
      <dgm:spPr/>
      <dgm:t>
        <a:bodyPr/>
        <a:lstStyle/>
        <a:p>
          <a:r>
            <a:rPr lang="ru-RU" sz="18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Визуализация</a:t>
          </a:r>
          <a:endParaRPr lang="en-US" sz="18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47894B4-228B-4D4C-851E-E0FDFD3C7BE2}" type="parTrans" cxnId="{B9D56B4D-D1BA-41F8-962A-C434400ADEDD}">
      <dgm:prSet/>
      <dgm:spPr/>
      <dgm:t>
        <a:bodyPr/>
        <a:lstStyle/>
        <a:p>
          <a:endParaRPr lang="en-US" sz="22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A96248D-CCA8-4504-9846-624F039CE403}" type="sibTrans" cxnId="{B9D56B4D-D1BA-41F8-962A-C434400ADEDD}">
      <dgm:prSet/>
      <dgm:spPr/>
      <dgm:t>
        <a:bodyPr/>
        <a:lstStyle/>
        <a:p>
          <a:endParaRPr lang="en-US" sz="22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A3386D5-8A59-4209-9E48-A504F8ABB417}">
      <dgm:prSet phldrT="[Text]" custT="1"/>
      <dgm:spPr/>
      <dgm:t>
        <a:bodyPr/>
        <a:lstStyle/>
        <a:p>
          <a:r>
            <a:rPr lang="ru-RU" sz="18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Моделирование</a:t>
          </a:r>
          <a:endParaRPr lang="en-US" sz="18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16BD847-943D-4D83-A6D0-BE24B449F081}" type="parTrans" cxnId="{790F9289-EC20-41DD-889A-32DD53A9D3F3}">
      <dgm:prSet/>
      <dgm:spPr/>
      <dgm:t>
        <a:bodyPr/>
        <a:lstStyle/>
        <a:p>
          <a:endParaRPr lang="en-US" sz="22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9E6CF3C-D948-4646-B280-DC6009267982}" type="sibTrans" cxnId="{790F9289-EC20-41DD-889A-32DD53A9D3F3}">
      <dgm:prSet/>
      <dgm:spPr/>
      <dgm:t>
        <a:bodyPr/>
        <a:lstStyle/>
        <a:p>
          <a:endParaRPr lang="en-US" sz="22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6016C71-FF0B-4B0C-8ED8-35E5FBC2BBF0}">
      <dgm:prSet phldrT="[Text]" custT="1"/>
      <dgm:spPr/>
      <dgm:t>
        <a:bodyPr/>
        <a:lstStyle/>
        <a:p>
          <a:r>
            <a:rPr lang="ru-RU" sz="18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Прогнозирование</a:t>
          </a:r>
          <a:endParaRPr lang="en-US" sz="18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6F2418D-A580-4489-8346-EB0DF684060D}" type="parTrans" cxnId="{D0C82351-EBDE-43B2-BCF3-CFAF85539CDA}">
      <dgm:prSet/>
      <dgm:spPr/>
      <dgm:t>
        <a:bodyPr/>
        <a:lstStyle/>
        <a:p>
          <a:endParaRPr lang="en-US" sz="22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5AA3610-DF1B-4834-8AB4-51B9F0724C5F}" type="sibTrans" cxnId="{D0C82351-EBDE-43B2-BCF3-CFAF85539CDA}">
      <dgm:prSet/>
      <dgm:spPr/>
      <dgm:t>
        <a:bodyPr/>
        <a:lstStyle/>
        <a:p>
          <a:endParaRPr lang="en-US" sz="22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B99290E-6AD0-4BAC-8EB9-5335AFC7B124}">
      <dgm:prSet phldrT="[Text]" custT="1"/>
      <dgm:spPr/>
      <dgm:t>
        <a:bodyPr/>
        <a:lstStyle/>
        <a:p>
          <a:r>
            <a:rPr lang="ru-RU" sz="18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Оптимизация</a:t>
          </a:r>
          <a:endParaRPr lang="en-US" sz="18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5A58667-134D-49E7-B849-6940F39EE902}" type="parTrans" cxnId="{63C969D4-DB52-41A0-A32A-BAE12410ACB4}">
      <dgm:prSet/>
      <dgm:spPr/>
      <dgm:t>
        <a:bodyPr/>
        <a:lstStyle/>
        <a:p>
          <a:endParaRPr lang="en-US" sz="22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BE9AF36-05EF-44A8-A67B-BED9F84BC82E}" type="sibTrans" cxnId="{63C969D4-DB52-41A0-A32A-BAE12410ACB4}">
      <dgm:prSet/>
      <dgm:spPr/>
      <dgm:t>
        <a:bodyPr/>
        <a:lstStyle/>
        <a:p>
          <a:endParaRPr lang="en-US" sz="22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3B78AE6-C2BE-42C1-B594-BC678C7F4369}" type="pres">
      <dgm:prSet presAssocID="{5E5CCB61-03CF-483D-BAD5-E994F35E0F87}" presName="arrowDiagram" presStyleCnt="0">
        <dgm:presLayoutVars>
          <dgm:chMax val="5"/>
          <dgm:dir/>
          <dgm:resizeHandles val="exact"/>
        </dgm:presLayoutVars>
      </dgm:prSet>
      <dgm:spPr/>
    </dgm:pt>
    <dgm:pt modelId="{162DD89B-2374-4095-B7D3-1984226FCECB}" type="pres">
      <dgm:prSet presAssocID="{5E5CCB61-03CF-483D-BAD5-E994F35E0F87}" presName="arrow" presStyleLbl="bgShp" presStyleIdx="0" presStyleCnt="1"/>
      <dgm:spPr/>
    </dgm:pt>
    <dgm:pt modelId="{B6207BFD-B3E8-44DC-9F9C-8B9374045658}" type="pres">
      <dgm:prSet presAssocID="{5E5CCB61-03CF-483D-BAD5-E994F35E0F87}" presName="arrowDiagram4" presStyleCnt="0"/>
      <dgm:spPr/>
    </dgm:pt>
    <dgm:pt modelId="{57ED4371-B55A-47C4-9418-D48ADE3C030E}" type="pres">
      <dgm:prSet presAssocID="{F4619E83-805B-46C2-A567-78F484D19ADE}" presName="bullet4a" presStyleLbl="node1" presStyleIdx="0" presStyleCnt="4"/>
      <dgm:spPr/>
    </dgm:pt>
    <dgm:pt modelId="{5B5F23C2-8218-47B3-BA3E-F8C9D1A97F2A}" type="pres">
      <dgm:prSet presAssocID="{F4619E83-805B-46C2-A567-78F484D19ADE}" presName="textBox4a" presStyleLbl="revTx" presStyleIdx="0" presStyleCnt="4" custScaleX="328715" custScaleY="78357" custLinFactNeighborY="-50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D8643A-B6D5-4A69-B295-78307EC1BED6}" type="pres">
      <dgm:prSet presAssocID="{6A3386D5-8A59-4209-9E48-A504F8ABB417}" presName="bullet4b" presStyleLbl="node1" presStyleIdx="1" presStyleCnt="4"/>
      <dgm:spPr/>
    </dgm:pt>
    <dgm:pt modelId="{7E99004C-5D3E-42B1-8FFF-3EF9BE2F5777}" type="pres">
      <dgm:prSet presAssocID="{6A3386D5-8A59-4209-9E48-A504F8ABB417}" presName="textBox4b" presStyleLbl="revTx" presStyleIdx="1" presStyleCnt="4" custScaleX="244132" custScaleY="78357" custLinFactNeighborY="2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E4CCB-E7B9-40FB-87B9-C00109A29C06}" type="pres">
      <dgm:prSet presAssocID="{C6016C71-FF0B-4B0C-8ED8-35E5FBC2BBF0}" presName="bullet4c" presStyleLbl="node1" presStyleIdx="2" presStyleCnt="4"/>
      <dgm:spPr/>
      <dgm:t>
        <a:bodyPr/>
        <a:lstStyle/>
        <a:p>
          <a:endParaRPr lang="en-US"/>
        </a:p>
      </dgm:t>
    </dgm:pt>
    <dgm:pt modelId="{DBDB28C9-CDE6-47C3-861B-27FA6163055B}" type="pres">
      <dgm:prSet presAssocID="{C6016C71-FF0B-4B0C-8ED8-35E5FBC2BBF0}" presName="textBox4c" presStyleLbl="revTx" presStyleIdx="2" presStyleCnt="4" custScaleX="275560" custScaleY="78357" custLinFactNeighborY="-19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109DD7-EA60-4203-966B-9423B25F3D15}" type="pres">
      <dgm:prSet presAssocID="{1B99290E-6AD0-4BAC-8EB9-5335AFC7B124}" presName="bullet4d" presStyleLbl="node1" presStyleIdx="3" presStyleCnt="4"/>
      <dgm:spPr/>
    </dgm:pt>
    <dgm:pt modelId="{1D4FB0E1-25C0-452A-BB93-919EAA013A37}" type="pres">
      <dgm:prSet presAssocID="{1B99290E-6AD0-4BAC-8EB9-5335AFC7B124}" presName="textBox4d" presStyleLbl="revTx" presStyleIdx="3" presStyleCnt="4" custScaleX="233934" custScaleY="78357" custLinFactNeighborX="23072" custLinFactNeighborY="-2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38A063-E4FB-432E-87BF-3F7CAE35AC96}" type="presOf" srcId="{C6016C71-FF0B-4B0C-8ED8-35E5FBC2BBF0}" destId="{DBDB28C9-CDE6-47C3-861B-27FA6163055B}" srcOrd="0" destOrd="0" presId="urn:microsoft.com/office/officeart/2005/8/layout/arrow2"/>
    <dgm:cxn modelId="{D0C82351-EBDE-43B2-BCF3-CFAF85539CDA}" srcId="{5E5CCB61-03CF-483D-BAD5-E994F35E0F87}" destId="{C6016C71-FF0B-4B0C-8ED8-35E5FBC2BBF0}" srcOrd="2" destOrd="0" parTransId="{56F2418D-A580-4489-8346-EB0DF684060D}" sibTransId="{C5AA3610-DF1B-4834-8AB4-51B9F0724C5F}"/>
    <dgm:cxn modelId="{F384336B-0C30-4DCE-B764-C374C16683AE}" type="presOf" srcId="{6A3386D5-8A59-4209-9E48-A504F8ABB417}" destId="{7E99004C-5D3E-42B1-8FFF-3EF9BE2F5777}" srcOrd="0" destOrd="0" presId="urn:microsoft.com/office/officeart/2005/8/layout/arrow2"/>
    <dgm:cxn modelId="{B9D56B4D-D1BA-41F8-962A-C434400ADEDD}" srcId="{5E5CCB61-03CF-483D-BAD5-E994F35E0F87}" destId="{F4619E83-805B-46C2-A567-78F484D19ADE}" srcOrd="0" destOrd="0" parTransId="{747894B4-228B-4D4C-851E-E0FDFD3C7BE2}" sibTransId="{4A96248D-CCA8-4504-9846-624F039CE403}"/>
    <dgm:cxn modelId="{790F9289-EC20-41DD-889A-32DD53A9D3F3}" srcId="{5E5CCB61-03CF-483D-BAD5-E994F35E0F87}" destId="{6A3386D5-8A59-4209-9E48-A504F8ABB417}" srcOrd="1" destOrd="0" parTransId="{116BD847-943D-4D83-A6D0-BE24B449F081}" sibTransId="{A9E6CF3C-D948-4646-B280-DC6009267982}"/>
    <dgm:cxn modelId="{63C969D4-DB52-41A0-A32A-BAE12410ACB4}" srcId="{5E5CCB61-03CF-483D-BAD5-E994F35E0F87}" destId="{1B99290E-6AD0-4BAC-8EB9-5335AFC7B124}" srcOrd="3" destOrd="0" parTransId="{F5A58667-134D-49E7-B849-6940F39EE902}" sibTransId="{9BE9AF36-05EF-44A8-A67B-BED9F84BC82E}"/>
    <dgm:cxn modelId="{AC385000-8454-4EF4-B21D-D717056722CF}" type="presOf" srcId="{F4619E83-805B-46C2-A567-78F484D19ADE}" destId="{5B5F23C2-8218-47B3-BA3E-F8C9D1A97F2A}" srcOrd="0" destOrd="0" presId="urn:microsoft.com/office/officeart/2005/8/layout/arrow2"/>
    <dgm:cxn modelId="{A7482F8F-1376-4B26-ABF1-F1C0563D9C7F}" type="presOf" srcId="{1B99290E-6AD0-4BAC-8EB9-5335AFC7B124}" destId="{1D4FB0E1-25C0-452A-BB93-919EAA013A37}" srcOrd="0" destOrd="0" presId="urn:microsoft.com/office/officeart/2005/8/layout/arrow2"/>
    <dgm:cxn modelId="{206938F5-C971-48A5-A537-2DD01F0A4BE0}" type="presOf" srcId="{5E5CCB61-03CF-483D-BAD5-E994F35E0F87}" destId="{93B78AE6-C2BE-42C1-B594-BC678C7F4369}" srcOrd="0" destOrd="0" presId="urn:microsoft.com/office/officeart/2005/8/layout/arrow2"/>
    <dgm:cxn modelId="{3C1C09F1-DCF5-4DAB-B49C-D70A542BBF03}" type="presParOf" srcId="{93B78AE6-C2BE-42C1-B594-BC678C7F4369}" destId="{162DD89B-2374-4095-B7D3-1984226FCECB}" srcOrd="0" destOrd="0" presId="urn:microsoft.com/office/officeart/2005/8/layout/arrow2"/>
    <dgm:cxn modelId="{348524B4-678D-486C-9462-B449C8CB76F9}" type="presParOf" srcId="{93B78AE6-C2BE-42C1-B594-BC678C7F4369}" destId="{B6207BFD-B3E8-44DC-9F9C-8B9374045658}" srcOrd="1" destOrd="0" presId="urn:microsoft.com/office/officeart/2005/8/layout/arrow2"/>
    <dgm:cxn modelId="{7CC24A0A-6581-4CC5-89AB-16E8C8D5571C}" type="presParOf" srcId="{B6207BFD-B3E8-44DC-9F9C-8B9374045658}" destId="{57ED4371-B55A-47C4-9418-D48ADE3C030E}" srcOrd="0" destOrd="0" presId="urn:microsoft.com/office/officeart/2005/8/layout/arrow2"/>
    <dgm:cxn modelId="{D3FD6AC2-5B9D-48EF-8225-F2FE1EB60039}" type="presParOf" srcId="{B6207BFD-B3E8-44DC-9F9C-8B9374045658}" destId="{5B5F23C2-8218-47B3-BA3E-F8C9D1A97F2A}" srcOrd="1" destOrd="0" presId="urn:microsoft.com/office/officeart/2005/8/layout/arrow2"/>
    <dgm:cxn modelId="{A8D33AF2-6A8C-4FEB-B64A-CDA4BC3B2C3C}" type="presParOf" srcId="{B6207BFD-B3E8-44DC-9F9C-8B9374045658}" destId="{A8D8643A-B6D5-4A69-B295-78307EC1BED6}" srcOrd="2" destOrd="0" presId="urn:microsoft.com/office/officeart/2005/8/layout/arrow2"/>
    <dgm:cxn modelId="{ABD35999-3AF1-408F-A56C-6F6247440683}" type="presParOf" srcId="{B6207BFD-B3E8-44DC-9F9C-8B9374045658}" destId="{7E99004C-5D3E-42B1-8FFF-3EF9BE2F5777}" srcOrd="3" destOrd="0" presId="urn:microsoft.com/office/officeart/2005/8/layout/arrow2"/>
    <dgm:cxn modelId="{DD1743A6-41E4-4CC7-92FA-6AA62F1FEA4D}" type="presParOf" srcId="{B6207BFD-B3E8-44DC-9F9C-8B9374045658}" destId="{317E4CCB-E7B9-40FB-87B9-C00109A29C06}" srcOrd="4" destOrd="0" presId="urn:microsoft.com/office/officeart/2005/8/layout/arrow2"/>
    <dgm:cxn modelId="{51901A27-5A19-4A62-BA93-07159C62A243}" type="presParOf" srcId="{B6207BFD-B3E8-44DC-9F9C-8B9374045658}" destId="{DBDB28C9-CDE6-47C3-861B-27FA6163055B}" srcOrd="5" destOrd="0" presId="urn:microsoft.com/office/officeart/2005/8/layout/arrow2"/>
    <dgm:cxn modelId="{AB2CD1B0-382F-4DD2-A398-1A3AF574B969}" type="presParOf" srcId="{B6207BFD-B3E8-44DC-9F9C-8B9374045658}" destId="{3B109DD7-EA60-4203-966B-9423B25F3D15}" srcOrd="6" destOrd="0" presId="urn:microsoft.com/office/officeart/2005/8/layout/arrow2"/>
    <dgm:cxn modelId="{CE29B508-B733-46D2-904A-A7EA50811B4A}" type="presParOf" srcId="{B6207BFD-B3E8-44DC-9F9C-8B9374045658}" destId="{1D4FB0E1-25C0-452A-BB93-919EAA013A37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B629097-4B5C-4D01-B853-A8ACFF4A9648}" type="doc">
      <dgm:prSet loTypeId="urn:microsoft.com/office/officeart/2005/8/layout/bProcess3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35F0F2D-874A-428C-899A-3EF6F2B329C9}">
      <dgm:prSet phldrT="[Текст]" custT="1"/>
      <dgm:spPr/>
      <dgm:t>
        <a:bodyPr/>
        <a:lstStyle/>
        <a:p>
          <a:r>
            <a:rPr lang="ru-RU" sz="1600" b="1" dirty="0" smtClean="0"/>
            <a:t>Выборка данных</a:t>
          </a:r>
          <a:endParaRPr lang="ru-RU" sz="1600" b="1" dirty="0"/>
        </a:p>
      </dgm:t>
    </dgm:pt>
    <dgm:pt modelId="{477DBB29-165D-419F-852E-35B33DC3378F}" type="parTrans" cxnId="{2DB0F102-7FD1-4985-94A2-B12CB442ACA5}">
      <dgm:prSet/>
      <dgm:spPr/>
      <dgm:t>
        <a:bodyPr/>
        <a:lstStyle/>
        <a:p>
          <a:endParaRPr lang="ru-RU" sz="2400"/>
        </a:p>
      </dgm:t>
    </dgm:pt>
    <dgm:pt modelId="{BD3EB4DA-C4E9-4CFA-8C96-BD5E97CFC065}" type="sibTrans" cxnId="{2DB0F102-7FD1-4985-94A2-B12CB442ACA5}">
      <dgm:prSet custT="1"/>
      <dgm:spPr/>
      <dgm:t>
        <a:bodyPr/>
        <a:lstStyle/>
        <a:p>
          <a:endParaRPr lang="ru-RU" sz="2400"/>
        </a:p>
      </dgm:t>
    </dgm:pt>
    <dgm:pt modelId="{063A15A6-711D-4D88-A520-67A27C50204F}">
      <dgm:prSet custT="1"/>
      <dgm:spPr/>
      <dgm:t>
        <a:bodyPr/>
        <a:lstStyle/>
        <a:p>
          <a:r>
            <a:rPr lang="ru-RU" sz="1600" b="1" dirty="0" smtClean="0"/>
            <a:t>Трансформация</a:t>
          </a:r>
          <a:endParaRPr lang="ru-RU" sz="1600" b="1" dirty="0"/>
        </a:p>
      </dgm:t>
    </dgm:pt>
    <dgm:pt modelId="{3D819828-7AC7-4E3C-B742-1EB85F198732}" type="parTrans" cxnId="{8228649A-7A6A-49ED-8E50-A04A71D96980}">
      <dgm:prSet/>
      <dgm:spPr/>
      <dgm:t>
        <a:bodyPr/>
        <a:lstStyle/>
        <a:p>
          <a:endParaRPr lang="ru-RU" sz="2400"/>
        </a:p>
      </dgm:t>
    </dgm:pt>
    <dgm:pt modelId="{1B9CB705-889C-4FB1-B8D0-6DB199A3EB2E}" type="sibTrans" cxnId="{8228649A-7A6A-49ED-8E50-A04A71D96980}">
      <dgm:prSet custT="1"/>
      <dgm:spPr/>
      <dgm:t>
        <a:bodyPr/>
        <a:lstStyle/>
        <a:p>
          <a:endParaRPr lang="ru-RU" sz="2400"/>
        </a:p>
      </dgm:t>
    </dgm:pt>
    <dgm:pt modelId="{561505C7-ECCD-4122-9CB4-9D56CF8ACFC3}">
      <dgm:prSet custT="1"/>
      <dgm:spPr/>
      <dgm:t>
        <a:bodyPr/>
        <a:lstStyle/>
        <a:p>
          <a:r>
            <a:rPr lang="en-US" sz="1600" b="1" dirty="0" smtClean="0"/>
            <a:t>Data Mining – </a:t>
          </a:r>
          <a:r>
            <a:rPr lang="ru-RU" sz="1600" b="1" dirty="0" smtClean="0"/>
            <a:t>моделирование</a:t>
          </a:r>
          <a:endParaRPr lang="ru-RU" sz="1600" b="1" dirty="0"/>
        </a:p>
      </dgm:t>
    </dgm:pt>
    <dgm:pt modelId="{34313A25-7D4C-4C8D-BB7A-FE714097BF95}" type="parTrans" cxnId="{0C88883A-7516-4122-9E51-43B4F504AD16}">
      <dgm:prSet/>
      <dgm:spPr/>
      <dgm:t>
        <a:bodyPr/>
        <a:lstStyle/>
        <a:p>
          <a:endParaRPr lang="ru-RU" sz="2400"/>
        </a:p>
      </dgm:t>
    </dgm:pt>
    <dgm:pt modelId="{2C08F4BD-E104-4597-A8CB-70BD08F6AE31}" type="sibTrans" cxnId="{0C88883A-7516-4122-9E51-43B4F504AD16}">
      <dgm:prSet custT="1"/>
      <dgm:spPr/>
      <dgm:t>
        <a:bodyPr/>
        <a:lstStyle/>
        <a:p>
          <a:endParaRPr lang="ru-RU" sz="2400"/>
        </a:p>
      </dgm:t>
    </dgm:pt>
    <dgm:pt modelId="{F122281D-671F-4875-BE86-D441A0A46FDC}">
      <dgm:prSet custT="1"/>
      <dgm:spPr/>
      <dgm:t>
        <a:bodyPr/>
        <a:lstStyle/>
        <a:p>
          <a:r>
            <a:rPr lang="ru-RU" sz="1600" b="1" dirty="0" smtClean="0"/>
            <a:t>Интерпретация результатов</a:t>
          </a:r>
          <a:endParaRPr lang="ru-RU" sz="1600" b="1" dirty="0"/>
        </a:p>
      </dgm:t>
    </dgm:pt>
    <dgm:pt modelId="{26AC09C0-38DD-4F7D-9F38-F000534794F2}" type="parTrans" cxnId="{F272A9AC-EFB8-440E-8418-1A7256EE546E}">
      <dgm:prSet/>
      <dgm:spPr/>
      <dgm:t>
        <a:bodyPr/>
        <a:lstStyle/>
        <a:p>
          <a:endParaRPr lang="ru-RU" sz="2400"/>
        </a:p>
      </dgm:t>
    </dgm:pt>
    <dgm:pt modelId="{70EE52F6-111A-44E4-84B5-3A8C9ECD10F2}" type="sibTrans" cxnId="{F272A9AC-EFB8-440E-8418-1A7256EE546E}">
      <dgm:prSet/>
      <dgm:spPr/>
      <dgm:t>
        <a:bodyPr/>
        <a:lstStyle/>
        <a:p>
          <a:endParaRPr lang="ru-RU" sz="2400"/>
        </a:p>
      </dgm:t>
    </dgm:pt>
    <dgm:pt modelId="{A1BAE23C-0139-44FF-8F37-289DCDDC0003}">
      <dgm:prSet phldrT="[Текст]" custT="1"/>
      <dgm:spPr/>
      <dgm:t>
        <a:bodyPr/>
        <a:lstStyle/>
        <a:p>
          <a:r>
            <a:rPr lang="ru-RU" sz="1400" dirty="0" smtClean="0"/>
            <a:t>История продаж</a:t>
          </a:r>
          <a:endParaRPr lang="ru-RU" sz="1400" dirty="0"/>
        </a:p>
      </dgm:t>
    </dgm:pt>
    <dgm:pt modelId="{47449E0D-BD92-46BC-93A1-50FCBC05670A}" type="parTrans" cxnId="{7CFCF8E1-1B9B-4B0B-8569-B1AFFAD3D6A6}">
      <dgm:prSet/>
      <dgm:spPr/>
      <dgm:t>
        <a:bodyPr/>
        <a:lstStyle/>
        <a:p>
          <a:endParaRPr lang="ru-RU" sz="2400"/>
        </a:p>
      </dgm:t>
    </dgm:pt>
    <dgm:pt modelId="{4F9CE35A-95DC-4BC7-B0E6-FDE7961C65DA}" type="sibTrans" cxnId="{7CFCF8E1-1B9B-4B0B-8569-B1AFFAD3D6A6}">
      <dgm:prSet/>
      <dgm:spPr/>
      <dgm:t>
        <a:bodyPr/>
        <a:lstStyle/>
        <a:p>
          <a:endParaRPr lang="ru-RU" sz="2400"/>
        </a:p>
      </dgm:t>
    </dgm:pt>
    <dgm:pt modelId="{D3DDFDBE-B352-4DFF-ACA8-0FD7F5EFE628}">
      <dgm:prSet phldrT="[Текст]" custT="1"/>
      <dgm:spPr/>
      <dgm:t>
        <a:bodyPr/>
        <a:lstStyle/>
        <a:p>
          <a:r>
            <a:rPr lang="ru-RU" sz="1400" dirty="0" smtClean="0"/>
            <a:t>История остатков</a:t>
          </a:r>
          <a:endParaRPr lang="ru-RU" sz="1400" dirty="0"/>
        </a:p>
      </dgm:t>
    </dgm:pt>
    <dgm:pt modelId="{B14348DD-EF33-4EE3-AECE-89EF82386F43}" type="parTrans" cxnId="{F7481CE6-0430-4FFC-9DC1-1398B7C51A29}">
      <dgm:prSet/>
      <dgm:spPr/>
      <dgm:t>
        <a:bodyPr/>
        <a:lstStyle/>
        <a:p>
          <a:endParaRPr lang="ru-RU" sz="2400"/>
        </a:p>
      </dgm:t>
    </dgm:pt>
    <dgm:pt modelId="{D2E95E40-B765-4FF6-82FA-1964A03042E9}" type="sibTrans" cxnId="{F7481CE6-0430-4FFC-9DC1-1398B7C51A29}">
      <dgm:prSet/>
      <dgm:spPr/>
      <dgm:t>
        <a:bodyPr/>
        <a:lstStyle/>
        <a:p>
          <a:endParaRPr lang="ru-RU" sz="2400"/>
        </a:p>
      </dgm:t>
    </dgm:pt>
    <dgm:pt modelId="{68D70116-3245-44A5-A00C-511EDE3E2DAA}">
      <dgm:prSet phldrT="[Текст]" custT="1"/>
      <dgm:spPr/>
      <dgm:t>
        <a:bodyPr/>
        <a:lstStyle/>
        <a:p>
          <a:r>
            <a:rPr lang="ru-RU" sz="1400" dirty="0" smtClean="0"/>
            <a:t>Маркетинговые акции</a:t>
          </a:r>
          <a:endParaRPr lang="ru-RU" sz="1400" dirty="0"/>
        </a:p>
      </dgm:t>
    </dgm:pt>
    <dgm:pt modelId="{1327FD0E-40A7-4F8C-B2FD-ED0DA331D458}" type="parTrans" cxnId="{B1AD63E7-0659-4A52-989E-5880020AD1C3}">
      <dgm:prSet/>
      <dgm:spPr/>
      <dgm:t>
        <a:bodyPr/>
        <a:lstStyle/>
        <a:p>
          <a:endParaRPr lang="ru-RU" sz="2400"/>
        </a:p>
      </dgm:t>
    </dgm:pt>
    <dgm:pt modelId="{761AC795-59EB-43F8-B810-5A414C51AD2F}" type="sibTrans" cxnId="{B1AD63E7-0659-4A52-989E-5880020AD1C3}">
      <dgm:prSet/>
      <dgm:spPr/>
      <dgm:t>
        <a:bodyPr/>
        <a:lstStyle/>
        <a:p>
          <a:endParaRPr lang="ru-RU" sz="2400"/>
        </a:p>
      </dgm:t>
    </dgm:pt>
    <dgm:pt modelId="{D4BFA530-3FEE-481B-99EB-F6E3E2FFF809}">
      <dgm:prSet custT="1"/>
      <dgm:spPr/>
      <dgm:t>
        <a:bodyPr/>
        <a:lstStyle/>
        <a:p>
          <a:r>
            <a:rPr lang="ru-RU" sz="1400" dirty="0" smtClean="0"/>
            <a:t>Заполнить пропуски</a:t>
          </a:r>
          <a:endParaRPr lang="ru-RU" sz="1400" dirty="0"/>
        </a:p>
      </dgm:t>
    </dgm:pt>
    <dgm:pt modelId="{F3128628-08B0-4100-9F88-F0AB99B6AA71}" type="parTrans" cxnId="{F17B0E55-1105-46BC-8E99-ECEF18A7EF8E}">
      <dgm:prSet/>
      <dgm:spPr/>
      <dgm:t>
        <a:bodyPr/>
        <a:lstStyle/>
        <a:p>
          <a:endParaRPr lang="ru-RU" sz="2400"/>
        </a:p>
      </dgm:t>
    </dgm:pt>
    <dgm:pt modelId="{5CFD3DD9-B9FC-4C6F-A5BB-4867E410791B}" type="sibTrans" cxnId="{F17B0E55-1105-46BC-8E99-ECEF18A7EF8E}">
      <dgm:prSet/>
      <dgm:spPr/>
      <dgm:t>
        <a:bodyPr/>
        <a:lstStyle/>
        <a:p>
          <a:endParaRPr lang="ru-RU" sz="2400"/>
        </a:p>
      </dgm:t>
    </dgm:pt>
    <dgm:pt modelId="{8792F58F-F060-420F-99B1-5051D6A13CA3}">
      <dgm:prSet phldrT="[Текст]" custT="1"/>
      <dgm:spPr/>
      <dgm:t>
        <a:bodyPr/>
        <a:lstStyle/>
        <a:p>
          <a:r>
            <a:rPr lang="ru-RU" sz="1400" dirty="0" smtClean="0"/>
            <a:t>Связывание данных</a:t>
          </a:r>
          <a:endParaRPr lang="ru-RU" sz="1400" dirty="0"/>
        </a:p>
      </dgm:t>
    </dgm:pt>
    <dgm:pt modelId="{9C2F530C-143E-4EAD-B9F1-CE3D8CFE9963}" type="parTrans" cxnId="{93072EC8-945E-4AAA-8520-A1FD62A2AB50}">
      <dgm:prSet/>
      <dgm:spPr/>
      <dgm:t>
        <a:bodyPr/>
        <a:lstStyle/>
        <a:p>
          <a:endParaRPr lang="ru-RU" sz="2400"/>
        </a:p>
      </dgm:t>
    </dgm:pt>
    <dgm:pt modelId="{E66244BA-8496-4898-BE9A-85CB7AA63A9D}" type="sibTrans" cxnId="{93072EC8-945E-4AAA-8520-A1FD62A2AB50}">
      <dgm:prSet/>
      <dgm:spPr/>
      <dgm:t>
        <a:bodyPr/>
        <a:lstStyle/>
        <a:p>
          <a:endParaRPr lang="ru-RU" sz="2400"/>
        </a:p>
      </dgm:t>
    </dgm:pt>
    <dgm:pt modelId="{EBD2B27D-92A1-437F-8E28-C3DE48144C48}">
      <dgm:prSet phldrT="[Текст]" custT="1"/>
      <dgm:spPr/>
      <dgm:t>
        <a:bodyPr/>
        <a:lstStyle/>
        <a:p>
          <a:r>
            <a:rPr lang="ru-RU" sz="1600" b="1" dirty="0" smtClean="0"/>
            <a:t>Очистка</a:t>
          </a:r>
          <a:endParaRPr lang="ru-RU" sz="1600" b="1" dirty="0"/>
        </a:p>
      </dgm:t>
    </dgm:pt>
    <dgm:pt modelId="{1CF8941D-19B9-4FC1-8E2B-958E058D3DD2}" type="parTrans" cxnId="{E3986BA8-F7C1-4F23-A264-090BA9FF4B99}">
      <dgm:prSet/>
      <dgm:spPr/>
      <dgm:t>
        <a:bodyPr/>
        <a:lstStyle/>
        <a:p>
          <a:endParaRPr lang="ru-RU" sz="2400"/>
        </a:p>
      </dgm:t>
    </dgm:pt>
    <dgm:pt modelId="{B0C1F2AE-7D8B-4B42-A43C-E6BE9C6BA649}" type="sibTrans" cxnId="{E3986BA8-F7C1-4F23-A264-090BA9FF4B99}">
      <dgm:prSet custT="1"/>
      <dgm:spPr/>
      <dgm:t>
        <a:bodyPr/>
        <a:lstStyle/>
        <a:p>
          <a:endParaRPr lang="ru-RU" sz="2400"/>
        </a:p>
      </dgm:t>
    </dgm:pt>
    <dgm:pt modelId="{1EADBC3C-4033-4296-B705-2F51EFA4F3BE}">
      <dgm:prSet custT="1"/>
      <dgm:spPr/>
      <dgm:t>
        <a:bodyPr/>
        <a:lstStyle/>
        <a:p>
          <a:r>
            <a:rPr lang="ru-RU" sz="1400" dirty="0" smtClean="0"/>
            <a:t>Удались аномалии</a:t>
          </a:r>
          <a:endParaRPr lang="ru-RU" sz="1400" dirty="0"/>
        </a:p>
      </dgm:t>
    </dgm:pt>
    <dgm:pt modelId="{FD5B78B8-0D97-484B-87C0-CBA273CE9864}" type="parTrans" cxnId="{624C188F-2668-4775-A9A0-C42EF3C019D6}">
      <dgm:prSet/>
      <dgm:spPr/>
      <dgm:t>
        <a:bodyPr/>
        <a:lstStyle/>
        <a:p>
          <a:endParaRPr lang="ru-RU" sz="2400"/>
        </a:p>
      </dgm:t>
    </dgm:pt>
    <dgm:pt modelId="{5487BA8C-777D-4852-8A14-47D1F87469CD}" type="sibTrans" cxnId="{624C188F-2668-4775-A9A0-C42EF3C019D6}">
      <dgm:prSet/>
      <dgm:spPr/>
      <dgm:t>
        <a:bodyPr/>
        <a:lstStyle/>
        <a:p>
          <a:endParaRPr lang="ru-RU" sz="2400"/>
        </a:p>
      </dgm:t>
    </dgm:pt>
    <dgm:pt modelId="{F190D177-4DA6-4563-BE47-743154B7165D}">
      <dgm:prSet custT="1"/>
      <dgm:spPr/>
      <dgm:t>
        <a:bodyPr/>
        <a:lstStyle/>
        <a:p>
          <a:r>
            <a:rPr lang="ru-RU" sz="1400" dirty="0" smtClean="0"/>
            <a:t>Сгруппировать помесячно</a:t>
          </a:r>
          <a:endParaRPr lang="ru-RU" sz="1400" dirty="0"/>
        </a:p>
      </dgm:t>
    </dgm:pt>
    <dgm:pt modelId="{42191B95-8C7C-450D-AB50-F552D71ADA8D}" type="parTrans" cxnId="{09BDEFA4-6EEE-4CB1-B0EB-53DDC2724FDA}">
      <dgm:prSet/>
      <dgm:spPr/>
      <dgm:t>
        <a:bodyPr/>
        <a:lstStyle/>
        <a:p>
          <a:endParaRPr lang="ru-RU" sz="2400"/>
        </a:p>
      </dgm:t>
    </dgm:pt>
    <dgm:pt modelId="{33C0B1AF-D069-41FE-9984-D33F64D58D95}" type="sibTrans" cxnId="{09BDEFA4-6EEE-4CB1-B0EB-53DDC2724FDA}">
      <dgm:prSet/>
      <dgm:spPr/>
      <dgm:t>
        <a:bodyPr/>
        <a:lstStyle/>
        <a:p>
          <a:endParaRPr lang="ru-RU" sz="2400"/>
        </a:p>
      </dgm:t>
    </dgm:pt>
    <dgm:pt modelId="{DE5843FB-FEE4-485E-B86A-E5524412A017}">
      <dgm:prSet custT="1"/>
      <dgm:spPr/>
      <dgm:t>
        <a:bodyPr/>
        <a:lstStyle/>
        <a:p>
          <a:r>
            <a:rPr lang="ru-RU" sz="1400" dirty="0" smtClean="0"/>
            <a:t>Скользящее окно</a:t>
          </a:r>
          <a:endParaRPr lang="ru-RU" sz="1400" dirty="0"/>
        </a:p>
      </dgm:t>
    </dgm:pt>
    <dgm:pt modelId="{7B51ED63-E2B7-486F-A131-32B248FF55E1}" type="parTrans" cxnId="{F42451EE-BAAB-4DAA-B21B-990B269D2702}">
      <dgm:prSet/>
      <dgm:spPr/>
      <dgm:t>
        <a:bodyPr/>
        <a:lstStyle/>
        <a:p>
          <a:endParaRPr lang="ru-RU" sz="2400"/>
        </a:p>
      </dgm:t>
    </dgm:pt>
    <dgm:pt modelId="{DDE4FDFE-2AE7-4E71-A43C-EED8B1BA384A}" type="sibTrans" cxnId="{F42451EE-BAAB-4DAA-B21B-990B269D2702}">
      <dgm:prSet/>
      <dgm:spPr/>
      <dgm:t>
        <a:bodyPr/>
        <a:lstStyle/>
        <a:p>
          <a:endParaRPr lang="ru-RU" sz="2400"/>
        </a:p>
      </dgm:t>
    </dgm:pt>
    <dgm:pt modelId="{EE393AC1-1582-411B-8AE6-6D2B4FF1048A}">
      <dgm:prSet custT="1"/>
      <dgm:spPr/>
      <dgm:t>
        <a:bodyPr/>
        <a:lstStyle/>
        <a:p>
          <a:r>
            <a:rPr lang="ru-RU" sz="1400" dirty="0" smtClean="0"/>
            <a:t>Линейная регрессия</a:t>
          </a:r>
          <a:endParaRPr lang="ru-RU" sz="1400" dirty="0"/>
        </a:p>
      </dgm:t>
    </dgm:pt>
    <dgm:pt modelId="{E5028550-B5B6-48F0-923F-3B5D8AC38D21}" type="parTrans" cxnId="{24560143-DBA3-4447-817C-7F14720F04D2}">
      <dgm:prSet/>
      <dgm:spPr/>
      <dgm:t>
        <a:bodyPr/>
        <a:lstStyle/>
        <a:p>
          <a:endParaRPr lang="ru-RU" sz="2400"/>
        </a:p>
      </dgm:t>
    </dgm:pt>
    <dgm:pt modelId="{DE3D62FA-B1E9-4928-9493-371D8DA6DCB3}" type="sibTrans" cxnId="{24560143-DBA3-4447-817C-7F14720F04D2}">
      <dgm:prSet/>
      <dgm:spPr/>
      <dgm:t>
        <a:bodyPr/>
        <a:lstStyle/>
        <a:p>
          <a:endParaRPr lang="ru-RU" sz="2400"/>
        </a:p>
      </dgm:t>
    </dgm:pt>
    <dgm:pt modelId="{3C6D1C55-F10D-4BF3-9823-394987A5B8AE}">
      <dgm:prSet custT="1"/>
      <dgm:spPr/>
      <dgm:t>
        <a:bodyPr/>
        <a:lstStyle/>
        <a:p>
          <a:r>
            <a:rPr lang="ru-RU" sz="1400" dirty="0" smtClean="0"/>
            <a:t>Нейронная сеть</a:t>
          </a:r>
          <a:endParaRPr lang="ru-RU" sz="1400" dirty="0"/>
        </a:p>
      </dgm:t>
    </dgm:pt>
    <dgm:pt modelId="{91AABAD5-7767-4605-877A-F974E87D559E}" type="parTrans" cxnId="{368D8097-0178-4408-89A7-7AB61797E57D}">
      <dgm:prSet/>
      <dgm:spPr/>
      <dgm:t>
        <a:bodyPr/>
        <a:lstStyle/>
        <a:p>
          <a:endParaRPr lang="ru-RU" sz="2400"/>
        </a:p>
      </dgm:t>
    </dgm:pt>
    <dgm:pt modelId="{6A6EB3F3-2BC3-46DD-839A-15926E0939D3}" type="sibTrans" cxnId="{368D8097-0178-4408-89A7-7AB61797E57D}">
      <dgm:prSet/>
      <dgm:spPr/>
      <dgm:t>
        <a:bodyPr/>
        <a:lstStyle/>
        <a:p>
          <a:endParaRPr lang="ru-RU" sz="2400"/>
        </a:p>
      </dgm:t>
    </dgm:pt>
    <dgm:pt modelId="{3A61AD7C-784C-4BC4-9CE5-B6D6655F104D}">
      <dgm:prSet custT="1"/>
      <dgm:spPr/>
      <dgm:t>
        <a:bodyPr/>
        <a:lstStyle/>
        <a:p>
          <a:r>
            <a:rPr lang="ru-RU" sz="1400" dirty="0" smtClean="0"/>
            <a:t>Диаграмма рассеяния</a:t>
          </a:r>
          <a:endParaRPr lang="ru-RU" sz="1400" dirty="0"/>
        </a:p>
      </dgm:t>
    </dgm:pt>
    <dgm:pt modelId="{920643E0-77B7-4BE1-9ECF-832B2C843DEE}" type="parTrans" cxnId="{7E7578D2-284F-40D4-94ED-B17EFDC1CD3C}">
      <dgm:prSet/>
      <dgm:spPr/>
      <dgm:t>
        <a:bodyPr/>
        <a:lstStyle/>
        <a:p>
          <a:endParaRPr lang="ru-RU" sz="2400"/>
        </a:p>
      </dgm:t>
    </dgm:pt>
    <dgm:pt modelId="{B168747C-F5B7-4A36-AE1C-1F9F71A1CD4A}" type="sibTrans" cxnId="{7E7578D2-284F-40D4-94ED-B17EFDC1CD3C}">
      <dgm:prSet/>
      <dgm:spPr/>
      <dgm:t>
        <a:bodyPr/>
        <a:lstStyle/>
        <a:p>
          <a:endParaRPr lang="ru-RU" sz="2400"/>
        </a:p>
      </dgm:t>
    </dgm:pt>
    <dgm:pt modelId="{E232CC1C-2A9F-4219-A580-69D64C1B31EC}">
      <dgm:prSet custT="1"/>
      <dgm:spPr/>
      <dgm:t>
        <a:bodyPr/>
        <a:lstStyle/>
        <a:p>
          <a:r>
            <a:rPr lang="ru-RU" sz="1400" dirty="0" smtClean="0"/>
            <a:t>Ретро-прогноз</a:t>
          </a:r>
          <a:endParaRPr lang="ru-RU" sz="1400" dirty="0"/>
        </a:p>
      </dgm:t>
    </dgm:pt>
    <dgm:pt modelId="{663B67F5-776B-481B-8354-3181796EE326}" type="parTrans" cxnId="{ABEA7EFA-4388-4467-ADFF-1A9E2E7FE19B}">
      <dgm:prSet/>
      <dgm:spPr/>
      <dgm:t>
        <a:bodyPr/>
        <a:lstStyle/>
        <a:p>
          <a:endParaRPr lang="ru-RU" sz="2400"/>
        </a:p>
      </dgm:t>
    </dgm:pt>
    <dgm:pt modelId="{40EE7500-4427-456F-85C1-BA790EA0C4D1}" type="sibTrans" cxnId="{ABEA7EFA-4388-4467-ADFF-1A9E2E7FE19B}">
      <dgm:prSet/>
      <dgm:spPr/>
      <dgm:t>
        <a:bodyPr/>
        <a:lstStyle/>
        <a:p>
          <a:endParaRPr lang="ru-RU" sz="2400"/>
        </a:p>
      </dgm:t>
    </dgm:pt>
    <dgm:pt modelId="{F48CB3EF-8903-437C-8CBB-4F0AA6827C3D}">
      <dgm:prSet custT="1"/>
      <dgm:spPr/>
      <dgm:t>
        <a:bodyPr/>
        <a:lstStyle/>
        <a:p>
          <a:r>
            <a:rPr lang="ru-RU" sz="1400" dirty="0" smtClean="0"/>
            <a:t>Распределение ошибки</a:t>
          </a:r>
          <a:endParaRPr lang="ru-RU" sz="1400" dirty="0"/>
        </a:p>
      </dgm:t>
    </dgm:pt>
    <dgm:pt modelId="{B1697AB0-4659-4632-8621-8B4B02489C43}" type="parTrans" cxnId="{AB257EF1-9284-4043-934B-B516F9CE8DC3}">
      <dgm:prSet/>
      <dgm:spPr/>
      <dgm:t>
        <a:bodyPr/>
        <a:lstStyle/>
        <a:p>
          <a:endParaRPr lang="ru-RU" sz="2400"/>
        </a:p>
      </dgm:t>
    </dgm:pt>
    <dgm:pt modelId="{8CE6FFDD-7E00-460F-8F98-AB4AC32D3267}" type="sibTrans" cxnId="{AB257EF1-9284-4043-934B-B516F9CE8DC3}">
      <dgm:prSet/>
      <dgm:spPr/>
      <dgm:t>
        <a:bodyPr/>
        <a:lstStyle/>
        <a:p>
          <a:endParaRPr lang="ru-RU" sz="2400"/>
        </a:p>
      </dgm:t>
    </dgm:pt>
    <dgm:pt modelId="{A6480488-0F28-4A51-ACF7-E3A134773067}">
      <dgm:prSet phldrT="[Текст]" custT="1"/>
      <dgm:spPr/>
      <dgm:t>
        <a:bodyPr/>
        <a:lstStyle/>
        <a:p>
          <a:endParaRPr lang="ru-RU" sz="1400" dirty="0"/>
        </a:p>
      </dgm:t>
    </dgm:pt>
    <dgm:pt modelId="{83E4C247-8775-4A0A-A580-BF8B20FB4E9C}" type="parTrans" cxnId="{7C1B309B-C126-4D6A-A60E-CA54B424E29E}">
      <dgm:prSet/>
      <dgm:spPr/>
      <dgm:t>
        <a:bodyPr/>
        <a:lstStyle/>
        <a:p>
          <a:endParaRPr lang="ru-RU" sz="1400"/>
        </a:p>
      </dgm:t>
    </dgm:pt>
    <dgm:pt modelId="{4D938D47-396B-4D0A-B80B-38C2E554AF56}" type="sibTrans" cxnId="{7C1B309B-C126-4D6A-A60E-CA54B424E29E}">
      <dgm:prSet/>
      <dgm:spPr/>
      <dgm:t>
        <a:bodyPr/>
        <a:lstStyle/>
        <a:p>
          <a:endParaRPr lang="ru-RU" sz="1400"/>
        </a:p>
      </dgm:t>
    </dgm:pt>
    <dgm:pt modelId="{8A6D1CBA-526F-4ADD-B603-633DA8CFA6AE}">
      <dgm:prSet custT="1"/>
      <dgm:spPr/>
      <dgm:t>
        <a:bodyPr/>
        <a:lstStyle/>
        <a:p>
          <a:endParaRPr lang="ru-RU" sz="1400" dirty="0"/>
        </a:p>
      </dgm:t>
    </dgm:pt>
    <dgm:pt modelId="{86B49A0F-9903-4D89-87FB-BE52B38E1542}" type="parTrans" cxnId="{219D115A-D54B-4043-AF69-0FD888DCA3A2}">
      <dgm:prSet/>
      <dgm:spPr/>
      <dgm:t>
        <a:bodyPr/>
        <a:lstStyle/>
        <a:p>
          <a:endParaRPr lang="ru-RU" sz="1400"/>
        </a:p>
      </dgm:t>
    </dgm:pt>
    <dgm:pt modelId="{BE3E2DC3-08D9-4031-85F3-BEA3C76D11C3}" type="sibTrans" cxnId="{219D115A-D54B-4043-AF69-0FD888DCA3A2}">
      <dgm:prSet/>
      <dgm:spPr/>
      <dgm:t>
        <a:bodyPr/>
        <a:lstStyle/>
        <a:p>
          <a:endParaRPr lang="ru-RU" sz="1400"/>
        </a:p>
      </dgm:t>
    </dgm:pt>
    <dgm:pt modelId="{F6803A14-887F-4221-A8C7-B4F52C37F6DB}">
      <dgm:prSet custT="1"/>
      <dgm:spPr/>
      <dgm:t>
        <a:bodyPr/>
        <a:lstStyle/>
        <a:p>
          <a:endParaRPr lang="ru-RU" sz="1400" dirty="0"/>
        </a:p>
      </dgm:t>
    </dgm:pt>
    <dgm:pt modelId="{7ED97DE7-4911-4C0B-88AB-09999EF6ACBC}" type="parTrans" cxnId="{E3EDAE49-D55F-44B0-B790-96378EA1D9E2}">
      <dgm:prSet/>
      <dgm:spPr/>
      <dgm:t>
        <a:bodyPr/>
        <a:lstStyle/>
        <a:p>
          <a:endParaRPr lang="ru-RU" sz="1400"/>
        </a:p>
      </dgm:t>
    </dgm:pt>
    <dgm:pt modelId="{7FB2A4A7-0AF2-49E8-98B2-4B51309EBCB9}" type="sibTrans" cxnId="{E3EDAE49-D55F-44B0-B790-96378EA1D9E2}">
      <dgm:prSet/>
      <dgm:spPr/>
      <dgm:t>
        <a:bodyPr/>
        <a:lstStyle/>
        <a:p>
          <a:endParaRPr lang="ru-RU" sz="1400"/>
        </a:p>
      </dgm:t>
    </dgm:pt>
    <dgm:pt modelId="{F059BC12-B84C-4F47-B2D3-7396CD55DA86}">
      <dgm:prSet custT="1"/>
      <dgm:spPr/>
      <dgm:t>
        <a:bodyPr/>
        <a:lstStyle/>
        <a:p>
          <a:endParaRPr lang="ru-RU" sz="1400" dirty="0"/>
        </a:p>
      </dgm:t>
    </dgm:pt>
    <dgm:pt modelId="{E227A112-4CD2-4A22-B419-01A166F710CE}" type="parTrans" cxnId="{19ADC4CD-DE5A-4240-84B5-2B15F3DB70E2}">
      <dgm:prSet/>
      <dgm:spPr/>
      <dgm:t>
        <a:bodyPr/>
        <a:lstStyle/>
        <a:p>
          <a:endParaRPr lang="ru-RU" sz="1400"/>
        </a:p>
      </dgm:t>
    </dgm:pt>
    <dgm:pt modelId="{94FEE0E4-DD86-4B81-BF4C-95CFB9BE56C2}" type="sibTrans" cxnId="{19ADC4CD-DE5A-4240-84B5-2B15F3DB70E2}">
      <dgm:prSet/>
      <dgm:spPr/>
      <dgm:t>
        <a:bodyPr/>
        <a:lstStyle/>
        <a:p>
          <a:endParaRPr lang="ru-RU" sz="1400"/>
        </a:p>
      </dgm:t>
    </dgm:pt>
    <dgm:pt modelId="{A05392C7-4236-49CB-BF62-CB4DB5B1E8E6}">
      <dgm:prSet custT="1"/>
      <dgm:spPr/>
      <dgm:t>
        <a:bodyPr/>
        <a:lstStyle/>
        <a:p>
          <a:endParaRPr lang="ru-RU" sz="1400" dirty="0"/>
        </a:p>
      </dgm:t>
    </dgm:pt>
    <dgm:pt modelId="{ADCB56D7-2FA3-4385-BD71-AECFFEE3B516}" type="parTrans" cxnId="{CDDC6E1F-6E91-4B80-AB24-B8DFD853E008}">
      <dgm:prSet/>
      <dgm:spPr/>
      <dgm:t>
        <a:bodyPr/>
        <a:lstStyle/>
        <a:p>
          <a:endParaRPr lang="ru-RU" sz="1400"/>
        </a:p>
      </dgm:t>
    </dgm:pt>
    <dgm:pt modelId="{11258CEC-AD63-43BC-B1DB-7C6650B58F66}" type="sibTrans" cxnId="{CDDC6E1F-6E91-4B80-AB24-B8DFD853E008}">
      <dgm:prSet/>
      <dgm:spPr/>
      <dgm:t>
        <a:bodyPr/>
        <a:lstStyle/>
        <a:p>
          <a:endParaRPr lang="ru-RU" sz="1400"/>
        </a:p>
      </dgm:t>
    </dgm:pt>
    <dgm:pt modelId="{5A7F5711-78C6-439D-81FA-7DBBC35BFE8C}" type="pres">
      <dgm:prSet presAssocID="{AB629097-4B5C-4D01-B853-A8ACFF4A96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46279F-B31E-4BA8-AEED-197AE1F82A3A}" type="pres">
      <dgm:prSet presAssocID="{935F0F2D-874A-428C-899A-3EF6F2B329C9}" presName="node" presStyleLbl="node1" presStyleIdx="0" presStyleCnt="5" custScaleX="175686" custScaleY="179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712FBD-0C60-4276-BFAB-AC3912C405F9}" type="pres">
      <dgm:prSet presAssocID="{BD3EB4DA-C4E9-4CFA-8C96-BD5E97CFC065}" presName="sibTrans" presStyleLbl="sibTrans1D1" presStyleIdx="0" presStyleCnt="4"/>
      <dgm:spPr/>
      <dgm:t>
        <a:bodyPr/>
        <a:lstStyle/>
        <a:p>
          <a:endParaRPr lang="ru-RU"/>
        </a:p>
      </dgm:t>
    </dgm:pt>
    <dgm:pt modelId="{7396559F-595F-41BB-BE7B-A813BB792199}" type="pres">
      <dgm:prSet presAssocID="{BD3EB4DA-C4E9-4CFA-8C96-BD5E97CFC065}" presName="connectorText" presStyleLbl="sibTrans1D1" presStyleIdx="0" presStyleCnt="4"/>
      <dgm:spPr/>
      <dgm:t>
        <a:bodyPr/>
        <a:lstStyle/>
        <a:p>
          <a:endParaRPr lang="ru-RU"/>
        </a:p>
      </dgm:t>
    </dgm:pt>
    <dgm:pt modelId="{DA821A1B-4580-4B5D-A5E5-24C94A15FDC6}" type="pres">
      <dgm:prSet presAssocID="{EBD2B27D-92A1-437F-8E28-C3DE48144C48}" presName="node" presStyleLbl="node1" presStyleIdx="1" presStyleCnt="5" custScaleX="175686" custScaleY="179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5B5C2A-A2DB-44D1-B376-FF35CB76AB50}" type="pres">
      <dgm:prSet presAssocID="{B0C1F2AE-7D8B-4B42-A43C-E6BE9C6BA649}" presName="sibTrans" presStyleLbl="sibTrans1D1" presStyleIdx="1" presStyleCnt="4"/>
      <dgm:spPr/>
      <dgm:t>
        <a:bodyPr/>
        <a:lstStyle/>
        <a:p>
          <a:endParaRPr lang="ru-RU"/>
        </a:p>
      </dgm:t>
    </dgm:pt>
    <dgm:pt modelId="{558D02DF-0BB0-45E2-A866-898AB923D6EE}" type="pres">
      <dgm:prSet presAssocID="{B0C1F2AE-7D8B-4B42-A43C-E6BE9C6BA649}" presName="connectorText" presStyleLbl="sibTrans1D1" presStyleIdx="1" presStyleCnt="4"/>
      <dgm:spPr/>
      <dgm:t>
        <a:bodyPr/>
        <a:lstStyle/>
        <a:p>
          <a:endParaRPr lang="ru-RU"/>
        </a:p>
      </dgm:t>
    </dgm:pt>
    <dgm:pt modelId="{6EC28538-65C7-4CB1-B199-A21A15876952}" type="pres">
      <dgm:prSet presAssocID="{063A15A6-711D-4D88-A520-67A27C50204F}" presName="node" presStyleLbl="node1" presStyleIdx="2" presStyleCnt="5" custScaleX="175686" custScaleY="179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9F84DD-4986-4560-9827-88F1147398B7}" type="pres">
      <dgm:prSet presAssocID="{1B9CB705-889C-4FB1-B8D0-6DB199A3EB2E}" presName="sibTrans" presStyleLbl="sibTrans1D1" presStyleIdx="2" presStyleCnt="4"/>
      <dgm:spPr/>
      <dgm:t>
        <a:bodyPr/>
        <a:lstStyle/>
        <a:p>
          <a:endParaRPr lang="ru-RU"/>
        </a:p>
      </dgm:t>
    </dgm:pt>
    <dgm:pt modelId="{D7474C1F-DAE8-45C2-BC9D-E4DDC53B51AC}" type="pres">
      <dgm:prSet presAssocID="{1B9CB705-889C-4FB1-B8D0-6DB199A3EB2E}" presName="connectorText" presStyleLbl="sibTrans1D1" presStyleIdx="2" presStyleCnt="4"/>
      <dgm:spPr/>
      <dgm:t>
        <a:bodyPr/>
        <a:lstStyle/>
        <a:p>
          <a:endParaRPr lang="ru-RU"/>
        </a:p>
      </dgm:t>
    </dgm:pt>
    <dgm:pt modelId="{CE459DA1-D721-41FE-818F-3CCF37FCB2AD}" type="pres">
      <dgm:prSet presAssocID="{561505C7-ECCD-4122-9CB4-9D56CF8ACFC3}" presName="node" presStyleLbl="node1" presStyleIdx="3" presStyleCnt="5" custScaleX="175686" custScaleY="179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3E279-0B36-4BDC-BABB-A9FD15A56FED}" type="pres">
      <dgm:prSet presAssocID="{2C08F4BD-E104-4597-A8CB-70BD08F6AE31}" presName="sibTrans" presStyleLbl="sibTrans1D1" presStyleIdx="3" presStyleCnt="4"/>
      <dgm:spPr/>
      <dgm:t>
        <a:bodyPr/>
        <a:lstStyle/>
        <a:p>
          <a:endParaRPr lang="ru-RU"/>
        </a:p>
      </dgm:t>
    </dgm:pt>
    <dgm:pt modelId="{E1CA0228-9E2E-4ACC-A70A-BB7EC110BB39}" type="pres">
      <dgm:prSet presAssocID="{2C08F4BD-E104-4597-A8CB-70BD08F6AE31}" presName="connectorText" presStyleLbl="sibTrans1D1" presStyleIdx="3" presStyleCnt="4"/>
      <dgm:spPr/>
      <dgm:t>
        <a:bodyPr/>
        <a:lstStyle/>
        <a:p>
          <a:endParaRPr lang="ru-RU"/>
        </a:p>
      </dgm:t>
    </dgm:pt>
    <dgm:pt modelId="{EC5EBDC4-E918-44E2-A85C-9A43B9A50447}" type="pres">
      <dgm:prSet presAssocID="{F122281D-671F-4875-BE86-D441A0A46FDC}" presName="node" presStyleLbl="node1" presStyleIdx="4" presStyleCnt="5" custScaleX="175686" custScaleY="179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257EF1-9284-4043-934B-B516F9CE8DC3}" srcId="{F122281D-671F-4875-BE86-D441A0A46FDC}" destId="{F48CB3EF-8903-437C-8CBB-4F0AA6827C3D}" srcOrd="3" destOrd="0" parTransId="{B1697AB0-4659-4632-8621-8B4B02489C43}" sibTransId="{8CE6FFDD-7E00-460F-8F98-AB4AC32D3267}"/>
    <dgm:cxn modelId="{3435B483-2256-467D-AAE8-41DC32A2EEC4}" type="presOf" srcId="{063A15A6-711D-4D88-A520-67A27C50204F}" destId="{6EC28538-65C7-4CB1-B199-A21A15876952}" srcOrd="0" destOrd="0" presId="urn:microsoft.com/office/officeart/2005/8/layout/bProcess3"/>
    <dgm:cxn modelId="{57D9C749-D13D-4EED-A129-B1734D56D4BE}" type="presOf" srcId="{B0C1F2AE-7D8B-4B42-A43C-E6BE9C6BA649}" destId="{DB5B5C2A-A2DB-44D1-B376-FF35CB76AB50}" srcOrd="0" destOrd="0" presId="urn:microsoft.com/office/officeart/2005/8/layout/bProcess3"/>
    <dgm:cxn modelId="{4CE83F27-2DA5-4330-B60B-AE047D8332A4}" type="presOf" srcId="{A05392C7-4236-49CB-BF62-CB4DB5B1E8E6}" destId="{EC5EBDC4-E918-44E2-A85C-9A43B9A50447}" srcOrd="0" destOrd="1" presId="urn:microsoft.com/office/officeart/2005/8/layout/bProcess3"/>
    <dgm:cxn modelId="{F4C54CEA-F8C4-4EB4-B118-C9FBE70E7833}" type="presOf" srcId="{D4BFA530-3FEE-481B-99EB-F6E3E2FFF809}" destId="{DA821A1B-4580-4B5D-A5E5-24C94A15FDC6}" srcOrd="0" destOrd="2" presId="urn:microsoft.com/office/officeart/2005/8/layout/bProcess3"/>
    <dgm:cxn modelId="{3C18FEDD-65A7-443A-BF5B-660B6AF09805}" type="presOf" srcId="{A6480488-0F28-4A51-ACF7-E3A134773067}" destId="{F646279F-B31E-4BA8-AEED-197AE1F82A3A}" srcOrd="0" destOrd="1" presId="urn:microsoft.com/office/officeart/2005/8/layout/bProcess3"/>
    <dgm:cxn modelId="{D6E93F7F-AD0B-4E47-AC44-79160237DDF6}" type="presOf" srcId="{DE5843FB-FEE4-485E-B86A-E5524412A017}" destId="{6EC28538-65C7-4CB1-B199-A21A15876952}" srcOrd="0" destOrd="3" presId="urn:microsoft.com/office/officeart/2005/8/layout/bProcess3"/>
    <dgm:cxn modelId="{F17B0E55-1105-46BC-8E99-ECEF18A7EF8E}" srcId="{EBD2B27D-92A1-437F-8E28-C3DE48144C48}" destId="{D4BFA530-3FEE-481B-99EB-F6E3E2FFF809}" srcOrd="1" destOrd="0" parTransId="{F3128628-08B0-4100-9F88-F0AB99B6AA71}" sibTransId="{5CFD3DD9-B9FC-4C6F-A5BB-4867E410791B}"/>
    <dgm:cxn modelId="{C205042C-1638-4A74-A5B1-D3E0035FD4F8}" type="presOf" srcId="{1EADBC3C-4033-4296-B705-2F51EFA4F3BE}" destId="{DA821A1B-4580-4B5D-A5E5-24C94A15FDC6}" srcOrd="0" destOrd="3" presId="urn:microsoft.com/office/officeart/2005/8/layout/bProcess3"/>
    <dgm:cxn modelId="{3D26802B-01F4-494B-92EA-6CA6B688106A}" type="presOf" srcId="{F48CB3EF-8903-437C-8CBB-4F0AA6827C3D}" destId="{EC5EBDC4-E918-44E2-A85C-9A43B9A50447}" srcOrd="0" destOrd="4" presId="urn:microsoft.com/office/officeart/2005/8/layout/bProcess3"/>
    <dgm:cxn modelId="{CC37173B-9E4F-40FA-9D3A-8DD361BA2A70}" type="presOf" srcId="{8792F58F-F060-420F-99B1-5051D6A13CA3}" destId="{F646279F-B31E-4BA8-AEED-197AE1F82A3A}" srcOrd="0" destOrd="5" presId="urn:microsoft.com/office/officeart/2005/8/layout/bProcess3"/>
    <dgm:cxn modelId="{19ADC4CD-DE5A-4240-84B5-2B15F3DB70E2}" srcId="{561505C7-ECCD-4122-9CB4-9D56CF8ACFC3}" destId="{F059BC12-B84C-4F47-B2D3-7396CD55DA86}" srcOrd="0" destOrd="0" parTransId="{E227A112-4CD2-4A22-B419-01A166F710CE}" sibTransId="{94FEE0E4-DD86-4B81-BF4C-95CFB9BE56C2}"/>
    <dgm:cxn modelId="{E27F7330-643C-4F9C-91E0-2E69D89C98F5}" type="presOf" srcId="{2C08F4BD-E104-4597-A8CB-70BD08F6AE31}" destId="{E1CA0228-9E2E-4ACC-A70A-BB7EC110BB39}" srcOrd="1" destOrd="0" presId="urn:microsoft.com/office/officeart/2005/8/layout/bProcess3"/>
    <dgm:cxn modelId="{219D115A-D54B-4043-AF69-0FD888DCA3A2}" srcId="{EBD2B27D-92A1-437F-8E28-C3DE48144C48}" destId="{8A6D1CBA-526F-4ADD-B603-633DA8CFA6AE}" srcOrd="0" destOrd="0" parTransId="{86B49A0F-9903-4D89-87FB-BE52B38E1542}" sibTransId="{BE3E2DC3-08D9-4031-85F3-BEA3C76D11C3}"/>
    <dgm:cxn modelId="{368D8097-0178-4408-89A7-7AB61797E57D}" srcId="{561505C7-ECCD-4122-9CB4-9D56CF8ACFC3}" destId="{3C6D1C55-F10D-4BF3-9823-394987A5B8AE}" srcOrd="2" destOrd="0" parTransId="{91AABAD5-7767-4605-877A-F974E87D559E}" sibTransId="{6A6EB3F3-2BC3-46DD-839A-15926E0939D3}"/>
    <dgm:cxn modelId="{3D3727F4-7DF0-425A-B5AA-F0A1387A46A9}" type="presOf" srcId="{68D70116-3245-44A5-A00C-511EDE3E2DAA}" destId="{F646279F-B31E-4BA8-AEED-197AE1F82A3A}" srcOrd="0" destOrd="4" presId="urn:microsoft.com/office/officeart/2005/8/layout/bProcess3"/>
    <dgm:cxn modelId="{7C1B309B-C126-4D6A-A60E-CA54B424E29E}" srcId="{935F0F2D-874A-428C-899A-3EF6F2B329C9}" destId="{A6480488-0F28-4A51-ACF7-E3A134773067}" srcOrd="0" destOrd="0" parTransId="{83E4C247-8775-4A0A-A580-BF8B20FB4E9C}" sibTransId="{4D938D47-396B-4D0A-B80B-38C2E554AF56}"/>
    <dgm:cxn modelId="{2DD57AA8-97E8-403C-80D1-CC80FAAD45D3}" type="presOf" srcId="{AB629097-4B5C-4D01-B853-A8ACFF4A9648}" destId="{5A7F5711-78C6-439D-81FA-7DBBC35BFE8C}" srcOrd="0" destOrd="0" presId="urn:microsoft.com/office/officeart/2005/8/layout/bProcess3"/>
    <dgm:cxn modelId="{A5F96857-0BA5-4E35-B4A6-B77BCAB428FE}" type="presOf" srcId="{EBD2B27D-92A1-437F-8E28-C3DE48144C48}" destId="{DA821A1B-4580-4B5D-A5E5-24C94A15FDC6}" srcOrd="0" destOrd="0" presId="urn:microsoft.com/office/officeart/2005/8/layout/bProcess3"/>
    <dgm:cxn modelId="{E3EDAE49-D55F-44B0-B790-96378EA1D9E2}" srcId="{063A15A6-711D-4D88-A520-67A27C50204F}" destId="{F6803A14-887F-4221-A8C7-B4F52C37F6DB}" srcOrd="0" destOrd="0" parTransId="{7ED97DE7-4911-4C0B-88AB-09999EF6ACBC}" sibTransId="{7FB2A4A7-0AF2-49E8-98B2-4B51309EBCB9}"/>
    <dgm:cxn modelId="{6D601F5F-6748-4053-81DC-BCF8D69A3B91}" type="presOf" srcId="{E232CC1C-2A9F-4219-A580-69D64C1B31EC}" destId="{EC5EBDC4-E918-44E2-A85C-9A43B9A50447}" srcOrd="0" destOrd="3" presId="urn:microsoft.com/office/officeart/2005/8/layout/bProcess3"/>
    <dgm:cxn modelId="{D6A73C5B-AB8B-40DA-999A-E6B19BFD6AFA}" type="presOf" srcId="{F190D177-4DA6-4563-BE47-743154B7165D}" destId="{6EC28538-65C7-4CB1-B199-A21A15876952}" srcOrd="0" destOrd="2" presId="urn:microsoft.com/office/officeart/2005/8/layout/bProcess3"/>
    <dgm:cxn modelId="{8228649A-7A6A-49ED-8E50-A04A71D96980}" srcId="{AB629097-4B5C-4D01-B853-A8ACFF4A9648}" destId="{063A15A6-711D-4D88-A520-67A27C50204F}" srcOrd="2" destOrd="0" parTransId="{3D819828-7AC7-4E3C-B742-1EB85F198732}" sibTransId="{1B9CB705-889C-4FB1-B8D0-6DB199A3EB2E}"/>
    <dgm:cxn modelId="{D57566E1-946D-4375-AB76-29EA8A334DE5}" type="presOf" srcId="{A1BAE23C-0139-44FF-8F37-289DCDDC0003}" destId="{F646279F-B31E-4BA8-AEED-197AE1F82A3A}" srcOrd="0" destOrd="2" presId="urn:microsoft.com/office/officeart/2005/8/layout/bProcess3"/>
    <dgm:cxn modelId="{24560143-DBA3-4447-817C-7F14720F04D2}" srcId="{561505C7-ECCD-4122-9CB4-9D56CF8ACFC3}" destId="{EE393AC1-1582-411B-8AE6-6D2B4FF1048A}" srcOrd="1" destOrd="0" parTransId="{E5028550-B5B6-48F0-923F-3B5D8AC38D21}" sibTransId="{DE3D62FA-B1E9-4928-9493-371D8DA6DCB3}"/>
    <dgm:cxn modelId="{A04B7103-0B4C-459F-9052-33EC19FDF6FE}" type="presOf" srcId="{2C08F4BD-E104-4597-A8CB-70BD08F6AE31}" destId="{9883E279-0B36-4BDC-BABB-A9FD15A56FED}" srcOrd="0" destOrd="0" presId="urn:microsoft.com/office/officeart/2005/8/layout/bProcess3"/>
    <dgm:cxn modelId="{2DB0F102-7FD1-4985-94A2-B12CB442ACA5}" srcId="{AB629097-4B5C-4D01-B853-A8ACFF4A9648}" destId="{935F0F2D-874A-428C-899A-3EF6F2B329C9}" srcOrd="0" destOrd="0" parTransId="{477DBB29-165D-419F-852E-35B33DC3378F}" sibTransId="{BD3EB4DA-C4E9-4CFA-8C96-BD5E97CFC065}"/>
    <dgm:cxn modelId="{712AE05C-B396-4266-8E6B-DF9533D9498B}" type="presOf" srcId="{D3DDFDBE-B352-4DFF-ACA8-0FD7F5EFE628}" destId="{F646279F-B31E-4BA8-AEED-197AE1F82A3A}" srcOrd="0" destOrd="3" presId="urn:microsoft.com/office/officeart/2005/8/layout/bProcess3"/>
    <dgm:cxn modelId="{D0A6E327-9405-4A67-AE13-4AB044AFC846}" type="presOf" srcId="{BD3EB4DA-C4E9-4CFA-8C96-BD5E97CFC065}" destId="{03712FBD-0C60-4276-BFAB-AC3912C405F9}" srcOrd="0" destOrd="0" presId="urn:microsoft.com/office/officeart/2005/8/layout/bProcess3"/>
    <dgm:cxn modelId="{DB445DDE-E422-492C-BFF4-C894CCC441EC}" type="presOf" srcId="{B0C1F2AE-7D8B-4B42-A43C-E6BE9C6BA649}" destId="{558D02DF-0BB0-45E2-A866-898AB923D6EE}" srcOrd="1" destOrd="0" presId="urn:microsoft.com/office/officeart/2005/8/layout/bProcess3"/>
    <dgm:cxn modelId="{CDDC6E1F-6E91-4B80-AB24-B8DFD853E008}" srcId="{F122281D-671F-4875-BE86-D441A0A46FDC}" destId="{A05392C7-4236-49CB-BF62-CB4DB5B1E8E6}" srcOrd="0" destOrd="0" parTransId="{ADCB56D7-2FA3-4385-BD71-AECFFEE3B516}" sibTransId="{11258CEC-AD63-43BC-B1DB-7C6650B58F66}"/>
    <dgm:cxn modelId="{F7481CE6-0430-4FFC-9DC1-1398B7C51A29}" srcId="{935F0F2D-874A-428C-899A-3EF6F2B329C9}" destId="{D3DDFDBE-B352-4DFF-ACA8-0FD7F5EFE628}" srcOrd="2" destOrd="0" parTransId="{B14348DD-EF33-4EE3-AECE-89EF82386F43}" sibTransId="{D2E95E40-B765-4FF6-82FA-1964A03042E9}"/>
    <dgm:cxn modelId="{0F6F362C-01EB-40E4-946B-50E7F74509E5}" type="presOf" srcId="{F059BC12-B84C-4F47-B2D3-7396CD55DA86}" destId="{CE459DA1-D721-41FE-818F-3CCF37FCB2AD}" srcOrd="0" destOrd="1" presId="urn:microsoft.com/office/officeart/2005/8/layout/bProcess3"/>
    <dgm:cxn modelId="{F9531915-84DE-4457-8787-FA1FDB0DA9EB}" type="presOf" srcId="{1B9CB705-889C-4FB1-B8D0-6DB199A3EB2E}" destId="{829F84DD-4986-4560-9827-88F1147398B7}" srcOrd="0" destOrd="0" presId="urn:microsoft.com/office/officeart/2005/8/layout/bProcess3"/>
    <dgm:cxn modelId="{7E7578D2-284F-40D4-94ED-B17EFDC1CD3C}" srcId="{F122281D-671F-4875-BE86-D441A0A46FDC}" destId="{3A61AD7C-784C-4BC4-9CE5-B6D6655F104D}" srcOrd="1" destOrd="0" parTransId="{920643E0-77B7-4BE1-9ECF-832B2C843DEE}" sibTransId="{B168747C-F5B7-4A36-AE1C-1F9F71A1CD4A}"/>
    <dgm:cxn modelId="{93072EC8-945E-4AAA-8520-A1FD62A2AB50}" srcId="{935F0F2D-874A-428C-899A-3EF6F2B329C9}" destId="{8792F58F-F060-420F-99B1-5051D6A13CA3}" srcOrd="4" destOrd="0" parTransId="{9C2F530C-143E-4EAD-B9F1-CE3D8CFE9963}" sibTransId="{E66244BA-8496-4898-BE9A-85CB7AA63A9D}"/>
    <dgm:cxn modelId="{E3986BA8-F7C1-4F23-A264-090BA9FF4B99}" srcId="{AB629097-4B5C-4D01-B853-A8ACFF4A9648}" destId="{EBD2B27D-92A1-437F-8E28-C3DE48144C48}" srcOrd="1" destOrd="0" parTransId="{1CF8941D-19B9-4FC1-8E2B-958E058D3DD2}" sibTransId="{B0C1F2AE-7D8B-4B42-A43C-E6BE9C6BA649}"/>
    <dgm:cxn modelId="{E564288D-AB24-4EEC-9DCD-5432BFF93C80}" type="presOf" srcId="{561505C7-ECCD-4122-9CB4-9D56CF8ACFC3}" destId="{CE459DA1-D721-41FE-818F-3CCF37FCB2AD}" srcOrd="0" destOrd="0" presId="urn:microsoft.com/office/officeart/2005/8/layout/bProcess3"/>
    <dgm:cxn modelId="{59044A16-29C8-4080-8071-D61C489D5D6F}" type="presOf" srcId="{F122281D-671F-4875-BE86-D441A0A46FDC}" destId="{EC5EBDC4-E918-44E2-A85C-9A43B9A50447}" srcOrd="0" destOrd="0" presId="urn:microsoft.com/office/officeart/2005/8/layout/bProcess3"/>
    <dgm:cxn modelId="{C33830A6-3C22-4FAE-9288-7332607A78D5}" type="presOf" srcId="{F6803A14-887F-4221-A8C7-B4F52C37F6DB}" destId="{6EC28538-65C7-4CB1-B199-A21A15876952}" srcOrd="0" destOrd="1" presId="urn:microsoft.com/office/officeart/2005/8/layout/bProcess3"/>
    <dgm:cxn modelId="{DFE0ABE3-DF77-4B43-B931-96079BE2D14B}" type="presOf" srcId="{1B9CB705-889C-4FB1-B8D0-6DB199A3EB2E}" destId="{D7474C1F-DAE8-45C2-BC9D-E4DDC53B51AC}" srcOrd="1" destOrd="0" presId="urn:microsoft.com/office/officeart/2005/8/layout/bProcess3"/>
    <dgm:cxn modelId="{C47B4022-C89C-47C7-866F-51624C2D920A}" type="presOf" srcId="{3A61AD7C-784C-4BC4-9CE5-B6D6655F104D}" destId="{EC5EBDC4-E918-44E2-A85C-9A43B9A50447}" srcOrd="0" destOrd="2" presId="urn:microsoft.com/office/officeart/2005/8/layout/bProcess3"/>
    <dgm:cxn modelId="{6C743F8D-D71D-405B-9643-73522A71DCC0}" type="presOf" srcId="{935F0F2D-874A-428C-899A-3EF6F2B329C9}" destId="{F646279F-B31E-4BA8-AEED-197AE1F82A3A}" srcOrd="0" destOrd="0" presId="urn:microsoft.com/office/officeart/2005/8/layout/bProcess3"/>
    <dgm:cxn modelId="{4BBE8A34-3E59-4408-AFA1-6CE8DBBE84D9}" type="presOf" srcId="{BD3EB4DA-C4E9-4CFA-8C96-BD5E97CFC065}" destId="{7396559F-595F-41BB-BE7B-A813BB792199}" srcOrd="1" destOrd="0" presId="urn:microsoft.com/office/officeart/2005/8/layout/bProcess3"/>
    <dgm:cxn modelId="{ABEA7EFA-4388-4467-ADFF-1A9E2E7FE19B}" srcId="{F122281D-671F-4875-BE86-D441A0A46FDC}" destId="{E232CC1C-2A9F-4219-A580-69D64C1B31EC}" srcOrd="2" destOrd="0" parTransId="{663B67F5-776B-481B-8354-3181796EE326}" sibTransId="{40EE7500-4427-456F-85C1-BA790EA0C4D1}"/>
    <dgm:cxn modelId="{9B552FFB-8FED-4EB6-9B2B-0B82A1BFFE7C}" type="presOf" srcId="{EE393AC1-1582-411B-8AE6-6D2B4FF1048A}" destId="{CE459DA1-D721-41FE-818F-3CCF37FCB2AD}" srcOrd="0" destOrd="2" presId="urn:microsoft.com/office/officeart/2005/8/layout/bProcess3"/>
    <dgm:cxn modelId="{F42451EE-BAAB-4DAA-B21B-990B269D2702}" srcId="{063A15A6-711D-4D88-A520-67A27C50204F}" destId="{DE5843FB-FEE4-485E-B86A-E5524412A017}" srcOrd="2" destOrd="0" parTransId="{7B51ED63-E2B7-486F-A131-32B248FF55E1}" sibTransId="{DDE4FDFE-2AE7-4E71-A43C-EED8B1BA384A}"/>
    <dgm:cxn modelId="{F272A9AC-EFB8-440E-8418-1A7256EE546E}" srcId="{AB629097-4B5C-4D01-B853-A8ACFF4A9648}" destId="{F122281D-671F-4875-BE86-D441A0A46FDC}" srcOrd="4" destOrd="0" parTransId="{26AC09C0-38DD-4F7D-9F38-F000534794F2}" sibTransId="{70EE52F6-111A-44E4-84B5-3A8C9ECD10F2}"/>
    <dgm:cxn modelId="{B1AD63E7-0659-4A52-989E-5880020AD1C3}" srcId="{935F0F2D-874A-428C-899A-3EF6F2B329C9}" destId="{68D70116-3245-44A5-A00C-511EDE3E2DAA}" srcOrd="3" destOrd="0" parTransId="{1327FD0E-40A7-4F8C-B2FD-ED0DA331D458}" sibTransId="{761AC795-59EB-43F8-B810-5A414C51AD2F}"/>
    <dgm:cxn modelId="{FBD294A3-0F0A-4D43-8F90-46DB998F87A8}" type="presOf" srcId="{8A6D1CBA-526F-4ADD-B603-633DA8CFA6AE}" destId="{DA821A1B-4580-4B5D-A5E5-24C94A15FDC6}" srcOrd="0" destOrd="1" presId="urn:microsoft.com/office/officeart/2005/8/layout/bProcess3"/>
    <dgm:cxn modelId="{09BDEFA4-6EEE-4CB1-B0EB-53DDC2724FDA}" srcId="{063A15A6-711D-4D88-A520-67A27C50204F}" destId="{F190D177-4DA6-4563-BE47-743154B7165D}" srcOrd="1" destOrd="0" parTransId="{42191B95-8C7C-450D-AB50-F552D71ADA8D}" sibTransId="{33C0B1AF-D069-41FE-9984-D33F64D58D95}"/>
    <dgm:cxn modelId="{7CFCF8E1-1B9B-4B0B-8569-B1AFFAD3D6A6}" srcId="{935F0F2D-874A-428C-899A-3EF6F2B329C9}" destId="{A1BAE23C-0139-44FF-8F37-289DCDDC0003}" srcOrd="1" destOrd="0" parTransId="{47449E0D-BD92-46BC-93A1-50FCBC05670A}" sibTransId="{4F9CE35A-95DC-4BC7-B0E6-FDE7961C65DA}"/>
    <dgm:cxn modelId="{0C88883A-7516-4122-9E51-43B4F504AD16}" srcId="{AB629097-4B5C-4D01-B853-A8ACFF4A9648}" destId="{561505C7-ECCD-4122-9CB4-9D56CF8ACFC3}" srcOrd="3" destOrd="0" parTransId="{34313A25-7D4C-4C8D-BB7A-FE714097BF95}" sibTransId="{2C08F4BD-E104-4597-A8CB-70BD08F6AE31}"/>
    <dgm:cxn modelId="{6CDCB32A-6C45-4A67-B11C-2547B2ED1EFA}" type="presOf" srcId="{3C6D1C55-F10D-4BF3-9823-394987A5B8AE}" destId="{CE459DA1-D721-41FE-818F-3CCF37FCB2AD}" srcOrd="0" destOrd="3" presId="urn:microsoft.com/office/officeart/2005/8/layout/bProcess3"/>
    <dgm:cxn modelId="{624C188F-2668-4775-A9A0-C42EF3C019D6}" srcId="{EBD2B27D-92A1-437F-8E28-C3DE48144C48}" destId="{1EADBC3C-4033-4296-B705-2F51EFA4F3BE}" srcOrd="2" destOrd="0" parTransId="{FD5B78B8-0D97-484B-87C0-CBA273CE9864}" sibTransId="{5487BA8C-777D-4852-8A14-47D1F87469CD}"/>
    <dgm:cxn modelId="{7CF6E177-6935-4D31-8D15-D275C86A1486}" type="presParOf" srcId="{5A7F5711-78C6-439D-81FA-7DBBC35BFE8C}" destId="{F646279F-B31E-4BA8-AEED-197AE1F82A3A}" srcOrd="0" destOrd="0" presId="urn:microsoft.com/office/officeart/2005/8/layout/bProcess3"/>
    <dgm:cxn modelId="{22DB8808-2488-4790-BD76-B9357FBAD095}" type="presParOf" srcId="{5A7F5711-78C6-439D-81FA-7DBBC35BFE8C}" destId="{03712FBD-0C60-4276-BFAB-AC3912C405F9}" srcOrd="1" destOrd="0" presId="urn:microsoft.com/office/officeart/2005/8/layout/bProcess3"/>
    <dgm:cxn modelId="{6CBEF6C8-CBD4-47AE-A311-610521C090FF}" type="presParOf" srcId="{03712FBD-0C60-4276-BFAB-AC3912C405F9}" destId="{7396559F-595F-41BB-BE7B-A813BB792199}" srcOrd="0" destOrd="0" presId="urn:microsoft.com/office/officeart/2005/8/layout/bProcess3"/>
    <dgm:cxn modelId="{59F19591-0BF3-4DBC-B33D-C60F77AFDDE3}" type="presParOf" srcId="{5A7F5711-78C6-439D-81FA-7DBBC35BFE8C}" destId="{DA821A1B-4580-4B5D-A5E5-24C94A15FDC6}" srcOrd="2" destOrd="0" presId="urn:microsoft.com/office/officeart/2005/8/layout/bProcess3"/>
    <dgm:cxn modelId="{91423E53-29DB-4A79-9C88-CAE1404CDF06}" type="presParOf" srcId="{5A7F5711-78C6-439D-81FA-7DBBC35BFE8C}" destId="{DB5B5C2A-A2DB-44D1-B376-FF35CB76AB50}" srcOrd="3" destOrd="0" presId="urn:microsoft.com/office/officeart/2005/8/layout/bProcess3"/>
    <dgm:cxn modelId="{2FB3FB9B-C704-4C87-8BBB-B7E01B0BDA8A}" type="presParOf" srcId="{DB5B5C2A-A2DB-44D1-B376-FF35CB76AB50}" destId="{558D02DF-0BB0-45E2-A866-898AB923D6EE}" srcOrd="0" destOrd="0" presId="urn:microsoft.com/office/officeart/2005/8/layout/bProcess3"/>
    <dgm:cxn modelId="{E46AE5DD-967B-4962-800E-CB142289453A}" type="presParOf" srcId="{5A7F5711-78C6-439D-81FA-7DBBC35BFE8C}" destId="{6EC28538-65C7-4CB1-B199-A21A15876952}" srcOrd="4" destOrd="0" presId="urn:microsoft.com/office/officeart/2005/8/layout/bProcess3"/>
    <dgm:cxn modelId="{8248407B-E8B2-4389-9E38-15321A2C57C1}" type="presParOf" srcId="{5A7F5711-78C6-439D-81FA-7DBBC35BFE8C}" destId="{829F84DD-4986-4560-9827-88F1147398B7}" srcOrd="5" destOrd="0" presId="urn:microsoft.com/office/officeart/2005/8/layout/bProcess3"/>
    <dgm:cxn modelId="{7C322162-3748-4584-B064-009FDBFB0CFD}" type="presParOf" srcId="{829F84DD-4986-4560-9827-88F1147398B7}" destId="{D7474C1F-DAE8-45C2-BC9D-E4DDC53B51AC}" srcOrd="0" destOrd="0" presId="urn:microsoft.com/office/officeart/2005/8/layout/bProcess3"/>
    <dgm:cxn modelId="{207F3B94-00C9-4A03-8427-27A793458A5B}" type="presParOf" srcId="{5A7F5711-78C6-439D-81FA-7DBBC35BFE8C}" destId="{CE459DA1-D721-41FE-818F-3CCF37FCB2AD}" srcOrd="6" destOrd="0" presId="urn:microsoft.com/office/officeart/2005/8/layout/bProcess3"/>
    <dgm:cxn modelId="{8D99A57B-8B26-4E2E-B0D0-CCDA87DBA4E1}" type="presParOf" srcId="{5A7F5711-78C6-439D-81FA-7DBBC35BFE8C}" destId="{9883E279-0B36-4BDC-BABB-A9FD15A56FED}" srcOrd="7" destOrd="0" presId="urn:microsoft.com/office/officeart/2005/8/layout/bProcess3"/>
    <dgm:cxn modelId="{10A2FE9D-3BEC-40BD-9707-C0B9AD3C40F5}" type="presParOf" srcId="{9883E279-0B36-4BDC-BABB-A9FD15A56FED}" destId="{E1CA0228-9E2E-4ACC-A70A-BB7EC110BB39}" srcOrd="0" destOrd="0" presId="urn:microsoft.com/office/officeart/2005/8/layout/bProcess3"/>
    <dgm:cxn modelId="{008D4B4A-9E18-4513-9A8F-182993E9C12E}" type="presParOf" srcId="{5A7F5711-78C6-439D-81FA-7DBBC35BFE8C}" destId="{EC5EBDC4-E918-44E2-A85C-9A43B9A50447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B629097-4B5C-4D01-B853-A8ACFF4A9648}" type="doc">
      <dgm:prSet loTypeId="urn:microsoft.com/office/officeart/2005/8/layout/bProcess3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35F0F2D-874A-428C-899A-3EF6F2B329C9}">
      <dgm:prSet phldrT="[Текст]" custT="1"/>
      <dgm:spPr/>
      <dgm:t>
        <a:bodyPr/>
        <a:lstStyle/>
        <a:p>
          <a:r>
            <a:rPr lang="ru-RU" sz="1600" b="1" dirty="0" smtClean="0"/>
            <a:t>Выборка данных</a:t>
          </a:r>
          <a:endParaRPr lang="ru-RU" sz="1600" b="1" dirty="0"/>
        </a:p>
      </dgm:t>
    </dgm:pt>
    <dgm:pt modelId="{477DBB29-165D-419F-852E-35B33DC3378F}" type="parTrans" cxnId="{2DB0F102-7FD1-4985-94A2-B12CB442ACA5}">
      <dgm:prSet/>
      <dgm:spPr/>
      <dgm:t>
        <a:bodyPr/>
        <a:lstStyle/>
        <a:p>
          <a:endParaRPr lang="ru-RU" sz="2400"/>
        </a:p>
      </dgm:t>
    </dgm:pt>
    <dgm:pt modelId="{BD3EB4DA-C4E9-4CFA-8C96-BD5E97CFC065}" type="sibTrans" cxnId="{2DB0F102-7FD1-4985-94A2-B12CB442ACA5}">
      <dgm:prSet custT="1"/>
      <dgm:spPr/>
      <dgm:t>
        <a:bodyPr/>
        <a:lstStyle/>
        <a:p>
          <a:endParaRPr lang="ru-RU" sz="2400"/>
        </a:p>
      </dgm:t>
    </dgm:pt>
    <dgm:pt modelId="{063A15A6-711D-4D88-A520-67A27C50204F}">
      <dgm:prSet custT="1"/>
      <dgm:spPr/>
      <dgm:t>
        <a:bodyPr/>
        <a:lstStyle/>
        <a:p>
          <a:r>
            <a:rPr lang="ru-RU" sz="1600" b="1" dirty="0" smtClean="0"/>
            <a:t>Трансформация</a:t>
          </a:r>
          <a:endParaRPr lang="ru-RU" sz="1600" b="1" dirty="0"/>
        </a:p>
      </dgm:t>
    </dgm:pt>
    <dgm:pt modelId="{3D819828-7AC7-4E3C-B742-1EB85F198732}" type="parTrans" cxnId="{8228649A-7A6A-49ED-8E50-A04A71D96980}">
      <dgm:prSet/>
      <dgm:spPr/>
      <dgm:t>
        <a:bodyPr/>
        <a:lstStyle/>
        <a:p>
          <a:endParaRPr lang="ru-RU" sz="2400"/>
        </a:p>
      </dgm:t>
    </dgm:pt>
    <dgm:pt modelId="{1B9CB705-889C-4FB1-B8D0-6DB199A3EB2E}" type="sibTrans" cxnId="{8228649A-7A6A-49ED-8E50-A04A71D96980}">
      <dgm:prSet custT="1"/>
      <dgm:spPr/>
      <dgm:t>
        <a:bodyPr/>
        <a:lstStyle/>
        <a:p>
          <a:endParaRPr lang="ru-RU" sz="2400"/>
        </a:p>
      </dgm:t>
    </dgm:pt>
    <dgm:pt modelId="{561505C7-ECCD-4122-9CB4-9D56CF8ACFC3}">
      <dgm:prSet custT="1"/>
      <dgm:spPr/>
      <dgm:t>
        <a:bodyPr/>
        <a:lstStyle/>
        <a:p>
          <a:r>
            <a:rPr lang="en-US" sz="1600" b="1" dirty="0" smtClean="0"/>
            <a:t>Data Mining – </a:t>
          </a:r>
          <a:r>
            <a:rPr lang="ru-RU" sz="1600" b="1" dirty="0" smtClean="0"/>
            <a:t>моделирование</a:t>
          </a:r>
          <a:endParaRPr lang="ru-RU" sz="1600" b="1" dirty="0"/>
        </a:p>
      </dgm:t>
    </dgm:pt>
    <dgm:pt modelId="{34313A25-7D4C-4C8D-BB7A-FE714097BF95}" type="parTrans" cxnId="{0C88883A-7516-4122-9E51-43B4F504AD16}">
      <dgm:prSet/>
      <dgm:spPr/>
      <dgm:t>
        <a:bodyPr/>
        <a:lstStyle/>
        <a:p>
          <a:endParaRPr lang="ru-RU" sz="2400"/>
        </a:p>
      </dgm:t>
    </dgm:pt>
    <dgm:pt modelId="{2C08F4BD-E104-4597-A8CB-70BD08F6AE31}" type="sibTrans" cxnId="{0C88883A-7516-4122-9E51-43B4F504AD16}">
      <dgm:prSet custT="1"/>
      <dgm:spPr/>
      <dgm:t>
        <a:bodyPr/>
        <a:lstStyle/>
        <a:p>
          <a:endParaRPr lang="ru-RU" sz="2400"/>
        </a:p>
      </dgm:t>
    </dgm:pt>
    <dgm:pt modelId="{F122281D-671F-4875-BE86-D441A0A46FDC}">
      <dgm:prSet custT="1"/>
      <dgm:spPr/>
      <dgm:t>
        <a:bodyPr/>
        <a:lstStyle/>
        <a:p>
          <a:r>
            <a:rPr lang="ru-RU" sz="1600" b="1" dirty="0" smtClean="0"/>
            <a:t>Интерпретация результатов</a:t>
          </a:r>
          <a:endParaRPr lang="ru-RU" sz="1600" b="1" dirty="0"/>
        </a:p>
      </dgm:t>
    </dgm:pt>
    <dgm:pt modelId="{26AC09C0-38DD-4F7D-9F38-F000534794F2}" type="parTrans" cxnId="{F272A9AC-EFB8-440E-8418-1A7256EE546E}">
      <dgm:prSet/>
      <dgm:spPr/>
      <dgm:t>
        <a:bodyPr/>
        <a:lstStyle/>
        <a:p>
          <a:endParaRPr lang="ru-RU" sz="2400"/>
        </a:p>
      </dgm:t>
    </dgm:pt>
    <dgm:pt modelId="{70EE52F6-111A-44E4-84B5-3A8C9ECD10F2}" type="sibTrans" cxnId="{F272A9AC-EFB8-440E-8418-1A7256EE546E}">
      <dgm:prSet/>
      <dgm:spPr/>
      <dgm:t>
        <a:bodyPr/>
        <a:lstStyle/>
        <a:p>
          <a:endParaRPr lang="ru-RU" sz="2400"/>
        </a:p>
      </dgm:t>
    </dgm:pt>
    <dgm:pt modelId="{A1BAE23C-0139-44FF-8F37-289DCDDC0003}">
      <dgm:prSet phldrT="[Текст]" custT="1"/>
      <dgm:spPr/>
      <dgm:t>
        <a:bodyPr/>
        <a:lstStyle/>
        <a:p>
          <a:r>
            <a:rPr lang="ru-RU" sz="1400" dirty="0" smtClean="0"/>
            <a:t>История звонков</a:t>
          </a:r>
          <a:endParaRPr lang="ru-RU" sz="1400" dirty="0"/>
        </a:p>
      </dgm:t>
    </dgm:pt>
    <dgm:pt modelId="{47449E0D-BD92-46BC-93A1-50FCBC05670A}" type="parTrans" cxnId="{7CFCF8E1-1B9B-4B0B-8569-B1AFFAD3D6A6}">
      <dgm:prSet/>
      <dgm:spPr/>
      <dgm:t>
        <a:bodyPr/>
        <a:lstStyle/>
        <a:p>
          <a:endParaRPr lang="ru-RU" sz="2400"/>
        </a:p>
      </dgm:t>
    </dgm:pt>
    <dgm:pt modelId="{4F9CE35A-95DC-4BC7-B0E6-FDE7961C65DA}" type="sibTrans" cxnId="{7CFCF8E1-1B9B-4B0B-8569-B1AFFAD3D6A6}">
      <dgm:prSet/>
      <dgm:spPr/>
      <dgm:t>
        <a:bodyPr/>
        <a:lstStyle/>
        <a:p>
          <a:endParaRPr lang="ru-RU" sz="2400"/>
        </a:p>
      </dgm:t>
    </dgm:pt>
    <dgm:pt modelId="{68D70116-3245-44A5-A00C-511EDE3E2DAA}">
      <dgm:prSet phldrT="[Текст]" custT="1"/>
      <dgm:spPr/>
      <dgm:t>
        <a:bodyPr/>
        <a:lstStyle/>
        <a:p>
          <a:r>
            <a:rPr lang="ru-RU" sz="1400" dirty="0" smtClean="0"/>
            <a:t>Параметры тарифных планов</a:t>
          </a:r>
          <a:endParaRPr lang="ru-RU" sz="1400" dirty="0"/>
        </a:p>
      </dgm:t>
    </dgm:pt>
    <dgm:pt modelId="{1327FD0E-40A7-4F8C-B2FD-ED0DA331D458}" type="parTrans" cxnId="{B1AD63E7-0659-4A52-989E-5880020AD1C3}">
      <dgm:prSet/>
      <dgm:spPr/>
      <dgm:t>
        <a:bodyPr/>
        <a:lstStyle/>
        <a:p>
          <a:endParaRPr lang="ru-RU" sz="2400"/>
        </a:p>
      </dgm:t>
    </dgm:pt>
    <dgm:pt modelId="{761AC795-59EB-43F8-B810-5A414C51AD2F}" type="sibTrans" cxnId="{B1AD63E7-0659-4A52-989E-5880020AD1C3}">
      <dgm:prSet/>
      <dgm:spPr/>
      <dgm:t>
        <a:bodyPr/>
        <a:lstStyle/>
        <a:p>
          <a:endParaRPr lang="ru-RU" sz="2400"/>
        </a:p>
      </dgm:t>
    </dgm:pt>
    <dgm:pt modelId="{D4BFA530-3FEE-481B-99EB-F6E3E2FFF809}">
      <dgm:prSet custT="1"/>
      <dgm:spPr/>
      <dgm:t>
        <a:bodyPr/>
        <a:lstStyle/>
        <a:p>
          <a:r>
            <a:rPr lang="ru-RU" sz="1400" dirty="0" smtClean="0"/>
            <a:t>Исключить редкие события</a:t>
          </a:r>
          <a:endParaRPr lang="ru-RU" sz="1400" dirty="0"/>
        </a:p>
      </dgm:t>
    </dgm:pt>
    <dgm:pt modelId="{F3128628-08B0-4100-9F88-F0AB99B6AA71}" type="parTrans" cxnId="{F17B0E55-1105-46BC-8E99-ECEF18A7EF8E}">
      <dgm:prSet/>
      <dgm:spPr/>
      <dgm:t>
        <a:bodyPr/>
        <a:lstStyle/>
        <a:p>
          <a:endParaRPr lang="ru-RU" sz="2400"/>
        </a:p>
      </dgm:t>
    </dgm:pt>
    <dgm:pt modelId="{5CFD3DD9-B9FC-4C6F-A5BB-4867E410791B}" type="sibTrans" cxnId="{F17B0E55-1105-46BC-8E99-ECEF18A7EF8E}">
      <dgm:prSet/>
      <dgm:spPr/>
      <dgm:t>
        <a:bodyPr/>
        <a:lstStyle/>
        <a:p>
          <a:endParaRPr lang="ru-RU" sz="2400"/>
        </a:p>
      </dgm:t>
    </dgm:pt>
    <dgm:pt modelId="{EBD2B27D-92A1-437F-8E28-C3DE48144C48}">
      <dgm:prSet phldrT="[Текст]" custT="1"/>
      <dgm:spPr/>
      <dgm:t>
        <a:bodyPr/>
        <a:lstStyle/>
        <a:p>
          <a:r>
            <a:rPr lang="ru-RU" sz="1600" b="1" dirty="0" smtClean="0"/>
            <a:t>Очистка</a:t>
          </a:r>
          <a:endParaRPr lang="ru-RU" sz="1600" b="1" dirty="0"/>
        </a:p>
      </dgm:t>
    </dgm:pt>
    <dgm:pt modelId="{1CF8941D-19B9-4FC1-8E2B-958E058D3DD2}" type="parTrans" cxnId="{E3986BA8-F7C1-4F23-A264-090BA9FF4B99}">
      <dgm:prSet/>
      <dgm:spPr/>
      <dgm:t>
        <a:bodyPr/>
        <a:lstStyle/>
        <a:p>
          <a:endParaRPr lang="ru-RU" sz="2400"/>
        </a:p>
      </dgm:t>
    </dgm:pt>
    <dgm:pt modelId="{B0C1F2AE-7D8B-4B42-A43C-E6BE9C6BA649}" type="sibTrans" cxnId="{E3986BA8-F7C1-4F23-A264-090BA9FF4B99}">
      <dgm:prSet custT="1"/>
      <dgm:spPr/>
      <dgm:t>
        <a:bodyPr/>
        <a:lstStyle/>
        <a:p>
          <a:endParaRPr lang="ru-RU" sz="2400"/>
        </a:p>
      </dgm:t>
    </dgm:pt>
    <dgm:pt modelId="{1EADBC3C-4033-4296-B705-2F51EFA4F3BE}">
      <dgm:prSet custT="1"/>
      <dgm:spPr/>
      <dgm:t>
        <a:bodyPr/>
        <a:lstStyle/>
        <a:p>
          <a:r>
            <a:rPr lang="ru-RU" sz="1400" dirty="0" smtClean="0"/>
            <a:t>Удалить аномалии</a:t>
          </a:r>
          <a:endParaRPr lang="ru-RU" sz="1400" dirty="0"/>
        </a:p>
      </dgm:t>
    </dgm:pt>
    <dgm:pt modelId="{FD5B78B8-0D97-484B-87C0-CBA273CE9864}" type="parTrans" cxnId="{624C188F-2668-4775-A9A0-C42EF3C019D6}">
      <dgm:prSet/>
      <dgm:spPr/>
      <dgm:t>
        <a:bodyPr/>
        <a:lstStyle/>
        <a:p>
          <a:endParaRPr lang="ru-RU" sz="2400"/>
        </a:p>
      </dgm:t>
    </dgm:pt>
    <dgm:pt modelId="{5487BA8C-777D-4852-8A14-47D1F87469CD}" type="sibTrans" cxnId="{624C188F-2668-4775-A9A0-C42EF3C019D6}">
      <dgm:prSet/>
      <dgm:spPr/>
      <dgm:t>
        <a:bodyPr/>
        <a:lstStyle/>
        <a:p>
          <a:endParaRPr lang="ru-RU" sz="2400"/>
        </a:p>
      </dgm:t>
    </dgm:pt>
    <dgm:pt modelId="{F190D177-4DA6-4563-BE47-743154B7165D}">
      <dgm:prSet custT="1"/>
      <dgm:spPr/>
      <dgm:t>
        <a:bodyPr/>
        <a:lstStyle/>
        <a:p>
          <a:r>
            <a:rPr lang="ru-RU" sz="1400" dirty="0" smtClean="0"/>
            <a:t>Сгруппировать </a:t>
          </a:r>
          <a:r>
            <a:rPr lang="ru-RU" sz="1400" dirty="0" err="1" smtClean="0"/>
            <a:t>понедельно</a:t>
          </a:r>
          <a:endParaRPr lang="ru-RU" sz="1400" dirty="0"/>
        </a:p>
      </dgm:t>
    </dgm:pt>
    <dgm:pt modelId="{42191B95-8C7C-450D-AB50-F552D71ADA8D}" type="parTrans" cxnId="{09BDEFA4-6EEE-4CB1-B0EB-53DDC2724FDA}">
      <dgm:prSet/>
      <dgm:spPr/>
      <dgm:t>
        <a:bodyPr/>
        <a:lstStyle/>
        <a:p>
          <a:endParaRPr lang="ru-RU" sz="2400"/>
        </a:p>
      </dgm:t>
    </dgm:pt>
    <dgm:pt modelId="{33C0B1AF-D069-41FE-9984-D33F64D58D95}" type="sibTrans" cxnId="{09BDEFA4-6EEE-4CB1-B0EB-53DDC2724FDA}">
      <dgm:prSet/>
      <dgm:spPr/>
      <dgm:t>
        <a:bodyPr/>
        <a:lstStyle/>
        <a:p>
          <a:endParaRPr lang="ru-RU" sz="2400"/>
        </a:p>
      </dgm:t>
    </dgm:pt>
    <dgm:pt modelId="{DE5843FB-FEE4-485E-B86A-E5524412A017}">
      <dgm:prSet custT="1"/>
      <dgm:spPr/>
      <dgm:t>
        <a:bodyPr/>
        <a:lstStyle/>
        <a:p>
          <a:r>
            <a:rPr lang="ru-RU" sz="1400" dirty="0" smtClean="0"/>
            <a:t>Сбалансировать классы</a:t>
          </a:r>
          <a:endParaRPr lang="ru-RU" sz="1400" dirty="0"/>
        </a:p>
      </dgm:t>
    </dgm:pt>
    <dgm:pt modelId="{7B51ED63-E2B7-486F-A131-32B248FF55E1}" type="parTrans" cxnId="{F42451EE-BAAB-4DAA-B21B-990B269D2702}">
      <dgm:prSet/>
      <dgm:spPr/>
      <dgm:t>
        <a:bodyPr/>
        <a:lstStyle/>
        <a:p>
          <a:endParaRPr lang="ru-RU" sz="2400"/>
        </a:p>
      </dgm:t>
    </dgm:pt>
    <dgm:pt modelId="{DDE4FDFE-2AE7-4E71-A43C-EED8B1BA384A}" type="sibTrans" cxnId="{F42451EE-BAAB-4DAA-B21B-990B269D2702}">
      <dgm:prSet/>
      <dgm:spPr/>
      <dgm:t>
        <a:bodyPr/>
        <a:lstStyle/>
        <a:p>
          <a:endParaRPr lang="ru-RU" sz="2400"/>
        </a:p>
      </dgm:t>
    </dgm:pt>
    <dgm:pt modelId="{EE393AC1-1582-411B-8AE6-6D2B4FF1048A}">
      <dgm:prSet custT="1"/>
      <dgm:spPr/>
      <dgm:t>
        <a:bodyPr/>
        <a:lstStyle/>
        <a:p>
          <a:r>
            <a:rPr lang="ru-RU" sz="1400" dirty="0" smtClean="0"/>
            <a:t>Логистическая регрессия</a:t>
          </a:r>
          <a:endParaRPr lang="ru-RU" sz="1400" dirty="0"/>
        </a:p>
      </dgm:t>
    </dgm:pt>
    <dgm:pt modelId="{E5028550-B5B6-48F0-923F-3B5D8AC38D21}" type="parTrans" cxnId="{24560143-DBA3-4447-817C-7F14720F04D2}">
      <dgm:prSet/>
      <dgm:spPr/>
      <dgm:t>
        <a:bodyPr/>
        <a:lstStyle/>
        <a:p>
          <a:endParaRPr lang="ru-RU" sz="2400"/>
        </a:p>
      </dgm:t>
    </dgm:pt>
    <dgm:pt modelId="{DE3D62FA-B1E9-4928-9493-371D8DA6DCB3}" type="sibTrans" cxnId="{24560143-DBA3-4447-817C-7F14720F04D2}">
      <dgm:prSet/>
      <dgm:spPr/>
      <dgm:t>
        <a:bodyPr/>
        <a:lstStyle/>
        <a:p>
          <a:endParaRPr lang="ru-RU" sz="2400"/>
        </a:p>
      </dgm:t>
    </dgm:pt>
    <dgm:pt modelId="{3C6D1C55-F10D-4BF3-9823-394987A5B8AE}">
      <dgm:prSet custT="1"/>
      <dgm:spPr/>
      <dgm:t>
        <a:bodyPr/>
        <a:lstStyle/>
        <a:p>
          <a:r>
            <a:rPr lang="ru-RU" sz="1400" dirty="0" smtClean="0"/>
            <a:t>Дерево решений</a:t>
          </a:r>
          <a:endParaRPr lang="ru-RU" sz="1400" dirty="0"/>
        </a:p>
      </dgm:t>
    </dgm:pt>
    <dgm:pt modelId="{91AABAD5-7767-4605-877A-F974E87D559E}" type="parTrans" cxnId="{368D8097-0178-4408-89A7-7AB61797E57D}">
      <dgm:prSet/>
      <dgm:spPr/>
      <dgm:t>
        <a:bodyPr/>
        <a:lstStyle/>
        <a:p>
          <a:endParaRPr lang="ru-RU" sz="2400"/>
        </a:p>
      </dgm:t>
    </dgm:pt>
    <dgm:pt modelId="{6A6EB3F3-2BC3-46DD-839A-15926E0939D3}" type="sibTrans" cxnId="{368D8097-0178-4408-89A7-7AB61797E57D}">
      <dgm:prSet/>
      <dgm:spPr/>
      <dgm:t>
        <a:bodyPr/>
        <a:lstStyle/>
        <a:p>
          <a:endParaRPr lang="ru-RU" sz="2400"/>
        </a:p>
      </dgm:t>
    </dgm:pt>
    <dgm:pt modelId="{3A61AD7C-784C-4BC4-9CE5-B6D6655F104D}">
      <dgm:prSet custT="1"/>
      <dgm:spPr/>
      <dgm:t>
        <a:bodyPr/>
        <a:lstStyle/>
        <a:p>
          <a:r>
            <a:rPr lang="ru-RU" sz="1400" dirty="0" smtClean="0"/>
            <a:t>Таблица сопряженности</a:t>
          </a:r>
          <a:endParaRPr lang="ru-RU" sz="1400" dirty="0"/>
        </a:p>
      </dgm:t>
    </dgm:pt>
    <dgm:pt modelId="{920643E0-77B7-4BE1-9ECF-832B2C843DEE}" type="parTrans" cxnId="{7E7578D2-284F-40D4-94ED-B17EFDC1CD3C}">
      <dgm:prSet/>
      <dgm:spPr/>
      <dgm:t>
        <a:bodyPr/>
        <a:lstStyle/>
        <a:p>
          <a:endParaRPr lang="ru-RU" sz="2400"/>
        </a:p>
      </dgm:t>
    </dgm:pt>
    <dgm:pt modelId="{B168747C-F5B7-4A36-AE1C-1F9F71A1CD4A}" type="sibTrans" cxnId="{7E7578D2-284F-40D4-94ED-B17EFDC1CD3C}">
      <dgm:prSet/>
      <dgm:spPr/>
      <dgm:t>
        <a:bodyPr/>
        <a:lstStyle/>
        <a:p>
          <a:endParaRPr lang="ru-RU" sz="2400"/>
        </a:p>
      </dgm:t>
    </dgm:pt>
    <dgm:pt modelId="{E232CC1C-2A9F-4219-A580-69D64C1B31EC}">
      <dgm:prSet custT="1"/>
      <dgm:spPr/>
      <dgm:t>
        <a:bodyPr/>
        <a:lstStyle/>
        <a:p>
          <a:r>
            <a:rPr lang="ru-RU" sz="1400" dirty="0" smtClean="0"/>
            <a:t>Дерево правил</a:t>
          </a:r>
          <a:endParaRPr lang="ru-RU" sz="1400" dirty="0"/>
        </a:p>
      </dgm:t>
    </dgm:pt>
    <dgm:pt modelId="{663B67F5-776B-481B-8354-3181796EE326}" type="parTrans" cxnId="{ABEA7EFA-4388-4467-ADFF-1A9E2E7FE19B}">
      <dgm:prSet/>
      <dgm:spPr/>
      <dgm:t>
        <a:bodyPr/>
        <a:lstStyle/>
        <a:p>
          <a:endParaRPr lang="ru-RU" sz="2400"/>
        </a:p>
      </dgm:t>
    </dgm:pt>
    <dgm:pt modelId="{40EE7500-4427-456F-85C1-BA790EA0C4D1}" type="sibTrans" cxnId="{ABEA7EFA-4388-4467-ADFF-1A9E2E7FE19B}">
      <dgm:prSet/>
      <dgm:spPr/>
      <dgm:t>
        <a:bodyPr/>
        <a:lstStyle/>
        <a:p>
          <a:endParaRPr lang="ru-RU" sz="2400"/>
        </a:p>
      </dgm:t>
    </dgm:pt>
    <dgm:pt modelId="{A6480488-0F28-4A51-ACF7-E3A134773067}">
      <dgm:prSet phldrT="[Текст]" custT="1"/>
      <dgm:spPr/>
      <dgm:t>
        <a:bodyPr/>
        <a:lstStyle/>
        <a:p>
          <a:endParaRPr lang="ru-RU" sz="1400" dirty="0"/>
        </a:p>
      </dgm:t>
    </dgm:pt>
    <dgm:pt modelId="{83E4C247-8775-4A0A-A580-BF8B20FB4E9C}" type="parTrans" cxnId="{7C1B309B-C126-4D6A-A60E-CA54B424E29E}">
      <dgm:prSet/>
      <dgm:spPr/>
      <dgm:t>
        <a:bodyPr/>
        <a:lstStyle/>
        <a:p>
          <a:endParaRPr lang="ru-RU" sz="1400"/>
        </a:p>
      </dgm:t>
    </dgm:pt>
    <dgm:pt modelId="{4D938D47-396B-4D0A-B80B-38C2E554AF56}" type="sibTrans" cxnId="{7C1B309B-C126-4D6A-A60E-CA54B424E29E}">
      <dgm:prSet/>
      <dgm:spPr/>
      <dgm:t>
        <a:bodyPr/>
        <a:lstStyle/>
        <a:p>
          <a:endParaRPr lang="ru-RU" sz="1400"/>
        </a:p>
      </dgm:t>
    </dgm:pt>
    <dgm:pt modelId="{8A6D1CBA-526F-4ADD-B603-633DA8CFA6AE}">
      <dgm:prSet custT="1"/>
      <dgm:spPr/>
      <dgm:t>
        <a:bodyPr/>
        <a:lstStyle/>
        <a:p>
          <a:endParaRPr lang="ru-RU" sz="1400" dirty="0"/>
        </a:p>
      </dgm:t>
    </dgm:pt>
    <dgm:pt modelId="{86B49A0F-9903-4D89-87FB-BE52B38E1542}" type="parTrans" cxnId="{219D115A-D54B-4043-AF69-0FD888DCA3A2}">
      <dgm:prSet/>
      <dgm:spPr/>
      <dgm:t>
        <a:bodyPr/>
        <a:lstStyle/>
        <a:p>
          <a:endParaRPr lang="ru-RU" sz="1400"/>
        </a:p>
      </dgm:t>
    </dgm:pt>
    <dgm:pt modelId="{BE3E2DC3-08D9-4031-85F3-BEA3C76D11C3}" type="sibTrans" cxnId="{219D115A-D54B-4043-AF69-0FD888DCA3A2}">
      <dgm:prSet/>
      <dgm:spPr/>
      <dgm:t>
        <a:bodyPr/>
        <a:lstStyle/>
        <a:p>
          <a:endParaRPr lang="ru-RU" sz="1400"/>
        </a:p>
      </dgm:t>
    </dgm:pt>
    <dgm:pt modelId="{F6803A14-887F-4221-A8C7-B4F52C37F6DB}">
      <dgm:prSet custT="1"/>
      <dgm:spPr/>
      <dgm:t>
        <a:bodyPr/>
        <a:lstStyle/>
        <a:p>
          <a:endParaRPr lang="ru-RU" sz="1400" dirty="0"/>
        </a:p>
      </dgm:t>
    </dgm:pt>
    <dgm:pt modelId="{7ED97DE7-4911-4C0B-88AB-09999EF6ACBC}" type="parTrans" cxnId="{E3EDAE49-D55F-44B0-B790-96378EA1D9E2}">
      <dgm:prSet/>
      <dgm:spPr/>
      <dgm:t>
        <a:bodyPr/>
        <a:lstStyle/>
        <a:p>
          <a:endParaRPr lang="ru-RU" sz="1400"/>
        </a:p>
      </dgm:t>
    </dgm:pt>
    <dgm:pt modelId="{7FB2A4A7-0AF2-49E8-98B2-4B51309EBCB9}" type="sibTrans" cxnId="{E3EDAE49-D55F-44B0-B790-96378EA1D9E2}">
      <dgm:prSet/>
      <dgm:spPr/>
      <dgm:t>
        <a:bodyPr/>
        <a:lstStyle/>
        <a:p>
          <a:endParaRPr lang="ru-RU" sz="1400"/>
        </a:p>
      </dgm:t>
    </dgm:pt>
    <dgm:pt modelId="{F059BC12-B84C-4F47-B2D3-7396CD55DA86}">
      <dgm:prSet custT="1"/>
      <dgm:spPr/>
      <dgm:t>
        <a:bodyPr/>
        <a:lstStyle/>
        <a:p>
          <a:endParaRPr lang="ru-RU" sz="1400" dirty="0"/>
        </a:p>
      </dgm:t>
    </dgm:pt>
    <dgm:pt modelId="{E227A112-4CD2-4A22-B419-01A166F710CE}" type="parTrans" cxnId="{19ADC4CD-DE5A-4240-84B5-2B15F3DB70E2}">
      <dgm:prSet/>
      <dgm:spPr/>
      <dgm:t>
        <a:bodyPr/>
        <a:lstStyle/>
        <a:p>
          <a:endParaRPr lang="ru-RU" sz="1400"/>
        </a:p>
      </dgm:t>
    </dgm:pt>
    <dgm:pt modelId="{94FEE0E4-DD86-4B81-BF4C-95CFB9BE56C2}" type="sibTrans" cxnId="{19ADC4CD-DE5A-4240-84B5-2B15F3DB70E2}">
      <dgm:prSet/>
      <dgm:spPr/>
      <dgm:t>
        <a:bodyPr/>
        <a:lstStyle/>
        <a:p>
          <a:endParaRPr lang="ru-RU" sz="1400"/>
        </a:p>
      </dgm:t>
    </dgm:pt>
    <dgm:pt modelId="{A05392C7-4236-49CB-BF62-CB4DB5B1E8E6}">
      <dgm:prSet custT="1"/>
      <dgm:spPr/>
      <dgm:t>
        <a:bodyPr/>
        <a:lstStyle/>
        <a:p>
          <a:endParaRPr lang="ru-RU" sz="1400" dirty="0"/>
        </a:p>
      </dgm:t>
    </dgm:pt>
    <dgm:pt modelId="{ADCB56D7-2FA3-4385-BD71-AECFFEE3B516}" type="parTrans" cxnId="{CDDC6E1F-6E91-4B80-AB24-B8DFD853E008}">
      <dgm:prSet/>
      <dgm:spPr/>
      <dgm:t>
        <a:bodyPr/>
        <a:lstStyle/>
        <a:p>
          <a:endParaRPr lang="ru-RU" sz="1400"/>
        </a:p>
      </dgm:t>
    </dgm:pt>
    <dgm:pt modelId="{11258CEC-AD63-43BC-B1DB-7C6650B58F66}" type="sibTrans" cxnId="{CDDC6E1F-6E91-4B80-AB24-B8DFD853E008}">
      <dgm:prSet/>
      <dgm:spPr/>
      <dgm:t>
        <a:bodyPr/>
        <a:lstStyle/>
        <a:p>
          <a:endParaRPr lang="ru-RU" sz="1400"/>
        </a:p>
      </dgm:t>
    </dgm:pt>
    <dgm:pt modelId="{5A7F5711-78C6-439D-81FA-7DBBC35BFE8C}" type="pres">
      <dgm:prSet presAssocID="{AB629097-4B5C-4D01-B853-A8ACFF4A96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46279F-B31E-4BA8-AEED-197AE1F82A3A}" type="pres">
      <dgm:prSet presAssocID="{935F0F2D-874A-428C-899A-3EF6F2B329C9}" presName="node" presStyleLbl="node1" presStyleIdx="0" presStyleCnt="5" custScaleX="172241" custScaleY="1759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712FBD-0C60-4276-BFAB-AC3912C405F9}" type="pres">
      <dgm:prSet presAssocID="{BD3EB4DA-C4E9-4CFA-8C96-BD5E97CFC065}" presName="sibTrans" presStyleLbl="sibTrans1D1" presStyleIdx="0" presStyleCnt="4"/>
      <dgm:spPr/>
      <dgm:t>
        <a:bodyPr/>
        <a:lstStyle/>
        <a:p>
          <a:endParaRPr lang="ru-RU"/>
        </a:p>
      </dgm:t>
    </dgm:pt>
    <dgm:pt modelId="{7396559F-595F-41BB-BE7B-A813BB792199}" type="pres">
      <dgm:prSet presAssocID="{BD3EB4DA-C4E9-4CFA-8C96-BD5E97CFC065}" presName="connectorText" presStyleLbl="sibTrans1D1" presStyleIdx="0" presStyleCnt="4"/>
      <dgm:spPr/>
      <dgm:t>
        <a:bodyPr/>
        <a:lstStyle/>
        <a:p>
          <a:endParaRPr lang="ru-RU"/>
        </a:p>
      </dgm:t>
    </dgm:pt>
    <dgm:pt modelId="{DA821A1B-4580-4B5D-A5E5-24C94A15FDC6}" type="pres">
      <dgm:prSet presAssocID="{EBD2B27D-92A1-437F-8E28-C3DE48144C48}" presName="node" presStyleLbl="node1" presStyleIdx="1" presStyleCnt="5" custScaleX="172241" custScaleY="1759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5B5C2A-A2DB-44D1-B376-FF35CB76AB50}" type="pres">
      <dgm:prSet presAssocID="{B0C1F2AE-7D8B-4B42-A43C-E6BE9C6BA649}" presName="sibTrans" presStyleLbl="sibTrans1D1" presStyleIdx="1" presStyleCnt="4"/>
      <dgm:spPr/>
      <dgm:t>
        <a:bodyPr/>
        <a:lstStyle/>
        <a:p>
          <a:endParaRPr lang="ru-RU"/>
        </a:p>
      </dgm:t>
    </dgm:pt>
    <dgm:pt modelId="{558D02DF-0BB0-45E2-A866-898AB923D6EE}" type="pres">
      <dgm:prSet presAssocID="{B0C1F2AE-7D8B-4B42-A43C-E6BE9C6BA649}" presName="connectorText" presStyleLbl="sibTrans1D1" presStyleIdx="1" presStyleCnt="4"/>
      <dgm:spPr/>
      <dgm:t>
        <a:bodyPr/>
        <a:lstStyle/>
        <a:p>
          <a:endParaRPr lang="ru-RU"/>
        </a:p>
      </dgm:t>
    </dgm:pt>
    <dgm:pt modelId="{6EC28538-65C7-4CB1-B199-A21A15876952}" type="pres">
      <dgm:prSet presAssocID="{063A15A6-711D-4D88-A520-67A27C50204F}" presName="node" presStyleLbl="node1" presStyleIdx="2" presStyleCnt="5" custScaleX="172241" custScaleY="1759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9F84DD-4986-4560-9827-88F1147398B7}" type="pres">
      <dgm:prSet presAssocID="{1B9CB705-889C-4FB1-B8D0-6DB199A3EB2E}" presName="sibTrans" presStyleLbl="sibTrans1D1" presStyleIdx="2" presStyleCnt="4"/>
      <dgm:spPr/>
      <dgm:t>
        <a:bodyPr/>
        <a:lstStyle/>
        <a:p>
          <a:endParaRPr lang="ru-RU"/>
        </a:p>
      </dgm:t>
    </dgm:pt>
    <dgm:pt modelId="{D7474C1F-DAE8-45C2-BC9D-E4DDC53B51AC}" type="pres">
      <dgm:prSet presAssocID="{1B9CB705-889C-4FB1-B8D0-6DB199A3EB2E}" presName="connectorText" presStyleLbl="sibTrans1D1" presStyleIdx="2" presStyleCnt="4"/>
      <dgm:spPr/>
      <dgm:t>
        <a:bodyPr/>
        <a:lstStyle/>
        <a:p>
          <a:endParaRPr lang="ru-RU"/>
        </a:p>
      </dgm:t>
    </dgm:pt>
    <dgm:pt modelId="{CE459DA1-D721-41FE-818F-3CCF37FCB2AD}" type="pres">
      <dgm:prSet presAssocID="{561505C7-ECCD-4122-9CB4-9D56CF8ACFC3}" presName="node" presStyleLbl="node1" presStyleIdx="3" presStyleCnt="5" custScaleX="172241" custScaleY="1759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3E279-0B36-4BDC-BABB-A9FD15A56FED}" type="pres">
      <dgm:prSet presAssocID="{2C08F4BD-E104-4597-A8CB-70BD08F6AE31}" presName="sibTrans" presStyleLbl="sibTrans1D1" presStyleIdx="3" presStyleCnt="4"/>
      <dgm:spPr/>
      <dgm:t>
        <a:bodyPr/>
        <a:lstStyle/>
        <a:p>
          <a:endParaRPr lang="ru-RU"/>
        </a:p>
      </dgm:t>
    </dgm:pt>
    <dgm:pt modelId="{E1CA0228-9E2E-4ACC-A70A-BB7EC110BB39}" type="pres">
      <dgm:prSet presAssocID="{2C08F4BD-E104-4597-A8CB-70BD08F6AE31}" presName="connectorText" presStyleLbl="sibTrans1D1" presStyleIdx="3" presStyleCnt="4"/>
      <dgm:spPr/>
      <dgm:t>
        <a:bodyPr/>
        <a:lstStyle/>
        <a:p>
          <a:endParaRPr lang="ru-RU"/>
        </a:p>
      </dgm:t>
    </dgm:pt>
    <dgm:pt modelId="{EC5EBDC4-E918-44E2-A85C-9A43B9A50447}" type="pres">
      <dgm:prSet presAssocID="{F122281D-671F-4875-BE86-D441A0A46FDC}" presName="node" presStyleLbl="node1" presStyleIdx="4" presStyleCnt="5" custScaleX="172241" custScaleY="1759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986BA8-F7C1-4F23-A264-090BA9FF4B99}" srcId="{AB629097-4B5C-4D01-B853-A8ACFF4A9648}" destId="{EBD2B27D-92A1-437F-8E28-C3DE48144C48}" srcOrd="1" destOrd="0" parTransId="{1CF8941D-19B9-4FC1-8E2B-958E058D3DD2}" sibTransId="{B0C1F2AE-7D8B-4B42-A43C-E6BE9C6BA649}"/>
    <dgm:cxn modelId="{124EEBC1-A328-47E7-9F81-5B4A95425955}" type="presOf" srcId="{68D70116-3245-44A5-A00C-511EDE3E2DAA}" destId="{F646279F-B31E-4BA8-AEED-197AE1F82A3A}" srcOrd="0" destOrd="3" presId="urn:microsoft.com/office/officeart/2005/8/layout/bProcess3"/>
    <dgm:cxn modelId="{387858D4-61A2-461A-BD65-89ACB920E29B}" type="presOf" srcId="{063A15A6-711D-4D88-A520-67A27C50204F}" destId="{6EC28538-65C7-4CB1-B199-A21A15876952}" srcOrd="0" destOrd="0" presId="urn:microsoft.com/office/officeart/2005/8/layout/bProcess3"/>
    <dgm:cxn modelId="{B1AD63E7-0659-4A52-989E-5880020AD1C3}" srcId="{935F0F2D-874A-428C-899A-3EF6F2B329C9}" destId="{68D70116-3245-44A5-A00C-511EDE3E2DAA}" srcOrd="2" destOrd="0" parTransId="{1327FD0E-40A7-4F8C-B2FD-ED0DA331D458}" sibTransId="{761AC795-59EB-43F8-B810-5A414C51AD2F}"/>
    <dgm:cxn modelId="{47AFA348-6653-4CFE-A99C-38795676F7DC}" type="presOf" srcId="{1B9CB705-889C-4FB1-B8D0-6DB199A3EB2E}" destId="{D7474C1F-DAE8-45C2-BC9D-E4DDC53B51AC}" srcOrd="1" destOrd="0" presId="urn:microsoft.com/office/officeart/2005/8/layout/bProcess3"/>
    <dgm:cxn modelId="{3B43AB6D-5288-41A3-BA00-F34ED2CFDE91}" type="presOf" srcId="{A6480488-0F28-4A51-ACF7-E3A134773067}" destId="{F646279F-B31E-4BA8-AEED-197AE1F82A3A}" srcOrd="0" destOrd="1" presId="urn:microsoft.com/office/officeart/2005/8/layout/bProcess3"/>
    <dgm:cxn modelId="{219D115A-D54B-4043-AF69-0FD888DCA3A2}" srcId="{EBD2B27D-92A1-437F-8E28-C3DE48144C48}" destId="{8A6D1CBA-526F-4ADD-B603-633DA8CFA6AE}" srcOrd="0" destOrd="0" parTransId="{86B49A0F-9903-4D89-87FB-BE52B38E1542}" sibTransId="{BE3E2DC3-08D9-4031-85F3-BEA3C76D11C3}"/>
    <dgm:cxn modelId="{E54B1673-4F55-4D66-B915-192269E691D9}" type="presOf" srcId="{3A61AD7C-784C-4BC4-9CE5-B6D6655F104D}" destId="{EC5EBDC4-E918-44E2-A85C-9A43B9A50447}" srcOrd="0" destOrd="2" presId="urn:microsoft.com/office/officeart/2005/8/layout/bProcess3"/>
    <dgm:cxn modelId="{2DB0F102-7FD1-4985-94A2-B12CB442ACA5}" srcId="{AB629097-4B5C-4D01-B853-A8ACFF4A9648}" destId="{935F0F2D-874A-428C-899A-3EF6F2B329C9}" srcOrd="0" destOrd="0" parTransId="{477DBB29-165D-419F-852E-35B33DC3378F}" sibTransId="{BD3EB4DA-C4E9-4CFA-8C96-BD5E97CFC065}"/>
    <dgm:cxn modelId="{9200EAE8-A37C-42D1-860C-E249C2123919}" type="presOf" srcId="{2C08F4BD-E104-4597-A8CB-70BD08F6AE31}" destId="{E1CA0228-9E2E-4ACC-A70A-BB7EC110BB39}" srcOrd="1" destOrd="0" presId="urn:microsoft.com/office/officeart/2005/8/layout/bProcess3"/>
    <dgm:cxn modelId="{F42451EE-BAAB-4DAA-B21B-990B269D2702}" srcId="{063A15A6-711D-4D88-A520-67A27C50204F}" destId="{DE5843FB-FEE4-485E-B86A-E5524412A017}" srcOrd="2" destOrd="0" parTransId="{7B51ED63-E2B7-486F-A131-32B248FF55E1}" sibTransId="{DDE4FDFE-2AE7-4E71-A43C-EED8B1BA384A}"/>
    <dgm:cxn modelId="{F272A9AC-EFB8-440E-8418-1A7256EE546E}" srcId="{AB629097-4B5C-4D01-B853-A8ACFF4A9648}" destId="{F122281D-671F-4875-BE86-D441A0A46FDC}" srcOrd="4" destOrd="0" parTransId="{26AC09C0-38DD-4F7D-9F38-F000534794F2}" sibTransId="{70EE52F6-111A-44E4-84B5-3A8C9ECD10F2}"/>
    <dgm:cxn modelId="{7CFCF8E1-1B9B-4B0B-8569-B1AFFAD3D6A6}" srcId="{935F0F2D-874A-428C-899A-3EF6F2B329C9}" destId="{A1BAE23C-0139-44FF-8F37-289DCDDC0003}" srcOrd="1" destOrd="0" parTransId="{47449E0D-BD92-46BC-93A1-50FCBC05670A}" sibTransId="{4F9CE35A-95DC-4BC7-B0E6-FDE7961C65DA}"/>
    <dgm:cxn modelId="{DBBCF813-5EC7-46F1-8E12-AE8C5ACA0760}" type="presOf" srcId="{E232CC1C-2A9F-4219-A580-69D64C1B31EC}" destId="{EC5EBDC4-E918-44E2-A85C-9A43B9A50447}" srcOrd="0" destOrd="3" presId="urn:microsoft.com/office/officeart/2005/8/layout/bProcess3"/>
    <dgm:cxn modelId="{64F643BC-18CF-4276-9103-9A46FC6E4063}" type="presOf" srcId="{BD3EB4DA-C4E9-4CFA-8C96-BD5E97CFC065}" destId="{03712FBD-0C60-4276-BFAB-AC3912C405F9}" srcOrd="0" destOrd="0" presId="urn:microsoft.com/office/officeart/2005/8/layout/bProcess3"/>
    <dgm:cxn modelId="{19ADC4CD-DE5A-4240-84B5-2B15F3DB70E2}" srcId="{561505C7-ECCD-4122-9CB4-9D56CF8ACFC3}" destId="{F059BC12-B84C-4F47-B2D3-7396CD55DA86}" srcOrd="0" destOrd="0" parTransId="{E227A112-4CD2-4A22-B419-01A166F710CE}" sibTransId="{94FEE0E4-DD86-4B81-BF4C-95CFB9BE56C2}"/>
    <dgm:cxn modelId="{E772B97E-73B8-4C13-876B-27D4CDFBA1FF}" type="presOf" srcId="{B0C1F2AE-7D8B-4B42-A43C-E6BE9C6BA649}" destId="{558D02DF-0BB0-45E2-A866-898AB923D6EE}" srcOrd="1" destOrd="0" presId="urn:microsoft.com/office/officeart/2005/8/layout/bProcess3"/>
    <dgm:cxn modelId="{834D5103-F4AB-4A85-AAB3-284EB1DC3C0F}" type="presOf" srcId="{DE5843FB-FEE4-485E-B86A-E5524412A017}" destId="{6EC28538-65C7-4CB1-B199-A21A15876952}" srcOrd="0" destOrd="3" presId="urn:microsoft.com/office/officeart/2005/8/layout/bProcess3"/>
    <dgm:cxn modelId="{C1979287-E4D9-4D0B-BC26-37A9FA415D2A}" type="presOf" srcId="{561505C7-ECCD-4122-9CB4-9D56CF8ACFC3}" destId="{CE459DA1-D721-41FE-818F-3CCF37FCB2AD}" srcOrd="0" destOrd="0" presId="urn:microsoft.com/office/officeart/2005/8/layout/bProcess3"/>
    <dgm:cxn modelId="{F8531BD1-512C-4428-908A-A8116980354A}" type="presOf" srcId="{F059BC12-B84C-4F47-B2D3-7396CD55DA86}" destId="{CE459DA1-D721-41FE-818F-3CCF37FCB2AD}" srcOrd="0" destOrd="1" presId="urn:microsoft.com/office/officeart/2005/8/layout/bProcess3"/>
    <dgm:cxn modelId="{09BDEFA4-6EEE-4CB1-B0EB-53DDC2724FDA}" srcId="{063A15A6-711D-4D88-A520-67A27C50204F}" destId="{F190D177-4DA6-4563-BE47-743154B7165D}" srcOrd="1" destOrd="0" parTransId="{42191B95-8C7C-450D-AB50-F552D71ADA8D}" sibTransId="{33C0B1AF-D069-41FE-9984-D33F64D58D95}"/>
    <dgm:cxn modelId="{0C732061-C99C-489A-8284-E38D8B5E2292}" type="presOf" srcId="{D4BFA530-3FEE-481B-99EB-F6E3E2FFF809}" destId="{DA821A1B-4580-4B5D-A5E5-24C94A15FDC6}" srcOrd="0" destOrd="2" presId="urn:microsoft.com/office/officeart/2005/8/layout/bProcess3"/>
    <dgm:cxn modelId="{ABEA7EFA-4388-4467-ADFF-1A9E2E7FE19B}" srcId="{F122281D-671F-4875-BE86-D441A0A46FDC}" destId="{E232CC1C-2A9F-4219-A580-69D64C1B31EC}" srcOrd="2" destOrd="0" parTransId="{663B67F5-776B-481B-8354-3181796EE326}" sibTransId="{40EE7500-4427-456F-85C1-BA790EA0C4D1}"/>
    <dgm:cxn modelId="{2B9C86B5-1B09-4E73-AF35-BAADC17DE75C}" type="presOf" srcId="{1EADBC3C-4033-4296-B705-2F51EFA4F3BE}" destId="{DA821A1B-4580-4B5D-A5E5-24C94A15FDC6}" srcOrd="0" destOrd="3" presId="urn:microsoft.com/office/officeart/2005/8/layout/bProcess3"/>
    <dgm:cxn modelId="{5F1A6338-F82C-42C0-8AEB-75958962A0CE}" type="presOf" srcId="{1B9CB705-889C-4FB1-B8D0-6DB199A3EB2E}" destId="{829F84DD-4986-4560-9827-88F1147398B7}" srcOrd="0" destOrd="0" presId="urn:microsoft.com/office/officeart/2005/8/layout/bProcess3"/>
    <dgm:cxn modelId="{7E7578D2-284F-40D4-94ED-B17EFDC1CD3C}" srcId="{F122281D-671F-4875-BE86-D441A0A46FDC}" destId="{3A61AD7C-784C-4BC4-9CE5-B6D6655F104D}" srcOrd="1" destOrd="0" parTransId="{920643E0-77B7-4BE1-9ECF-832B2C843DEE}" sibTransId="{B168747C-F5B7-4A36-AE1C-1F9F71A1CD4A}"/>
    <dgm:cxn modelId="{BC16D7C7-98FC-4A3E-8D95-5601DDF2E678}" type="presOf" srcId="{F122281D-671F-4875-BE86-D441A0A46FDC}" destId="{EC5EBDC4-E918-44E2-A85C-9A43B9A50447}" srcOrd="0" destOrd="0" presId="urn:microsoft.com/office/officeart/2005/8/layout/bProcess3"/>
    <dgm:cxn modelId="{24560143-DBA3-4447-817C-7F14720F04D2}" srcId="{561505C7-ECCD-4122-9CB4-9D56CF8ACFC3}" destId="{EE393AC1-1582-411B-8AE6-6D2B4FF1048A}" srcOrd="1" destOrd="0" parTransId="{E5028550-B5B6-48F0-923F-3B5D8AC38D21}" sibTransId="{DE3D62FA-B1E9-4928-9493-371D8DA6DCB3}"/>
    <dgm:cxn modelId="{830813C3-E464-4D3A-8479-E1D884D60207}" type="presOf" srcId="{935F0F2D-874A-428C-899A-3EF6F2B329C9}" destId="{F646279F-B31E-4BA8-AEED-197AE1F82A3A}" srcOrd="0" destOrd="0" presId="urn:microsoft.com/office/officeart/2005/8/layout/bProcess3"/>
    <dgm:cxn modelId="{E73E17EE-9A0F-4AC0-9B76-A7EBD0C793F4}" type="presOf" srcId="{F190D177-4DA6-4563-BE47-743154B7165D}" destId="{6EC28538-65C7-4CB1-B199-A21A15876952}" srcOrd="0" destOrd="2" presId="urn:microsoft.com/office/officeart/2005/8/layout/bProcess3"/>
    <dgm:cxn modelId="{8228649A-7A6A-49ED-8E50-A04A71D96980}" srcId="{AB629097-4B5C-4D01-B853-A8ACFF4A9648}" destId="{063A15A6-711D-4D88-A520-67A27C50204F}" srcOrd="2" destOrd="0" parTransId="{3D819828-7AC7-4E3C-B742-1EB85F198732}" sibTransId="{1B9CB705-889C-4FB1-B8D0-6DB199A3EB2E}"/>
    <dgm:cxn modelId="{53C20D36-7C3B-424B-8B62-846653F2412A}" type="presOf" srcId="{2C08F4BD-E104-4597-A8CB-70BD08F6AE31}" destId="{9883E279-0B36-4BDC-BABB-A9FD15A56FED}" srcOrd="0" destOrd="0" presId="urn:microsoft.com/office/officeart/2005/8/layout/bProcess3"/>
    <dgm:cxn modelId="{C1E91521-575D-4B45-A130-6E03D81953BD}" type="presOf" srcId="{A05392C7-4236-49CB-BF62-CB4DB5B1E8E6}" destId="{EC5EBDC4-E918-44E2-A85C-9A43B9A50447}" srcOrd="0" destOrd="1" presId="urn:microsoft.com/office/officeart/2005/8/layout/bProcess3"/>
    <dgm:cxn modelId="{7C1B309B-C126-4D6A-A60E-CA54B424E29E}" srcId="{935F0F2D-874A-428C-899A-3EF6F2B329C9}" destId="{A6480488-0F28-4A51-ACF7-E3A134773067}" srcOrd="0" destOrd="0" parTransId="{83E4C247-8775-4A0A-A580-BF8B20FB4E9C}" sibTransId="{4D938D47-396B-4D0A-B80B-38C2E554AF56}"/>
    <dgm:cxn modelId="{DAA26C60-4091-4878-921B-3D3D24C84C0E}" type="presOf" srcId="{AB629097-4B5C-4D01-B853-A8ACFF4A9648}" destId="{5A7F5711-78C6-439D-81FA-7DBBC35BFE8C}" srcOrd="0" destOrd="0" presId="urn:microsoft.com/office/officeart/2005/8/layout/bProcess3"/>
    <dgm:cxn modelId="{368D8097-0178-4408-89A7-7AB61797E57D}" srcId="{561505C7-ECCD-4122-9CB4-9D56CF8ACFC3}" destId="{3C6D1C55-F10D-4BF3-9823-394987A5B8AE}" srcOrd="2" destOrd="0" parTransId="{91AABAD5-7767-4605-877A-F974E87D559E}" sibTransId="{6A6EB3F3-2BC3-46DD-839A-15926E0939D3}"/>
    <dgm:cxn modelId="{0C88883A-7516-4122-9E51-43B4F504AD16}" srcId="{AB629097-4B5C-4D01-B853-A8ACFF4A9648}" destId="{561505C7-ECCD-4122-9CB4-9D56CF8ACFC3}" srcOrd="3" destOrd="0" parTransId="{34313A25-7D4C-4C8D-BB7A-FE714097BF95}" sibTransId="{2C08F4BD-E104-4597-A8CB-70BD08F6AE31}"/>
    <dgm:cxn modelId="{F17B0E55-1105-46BC-8E99-ECEF18A7EF8E}" srcId="{EBD2B27D-92A1-437F-8E28-C3DE48144C48}" destId="{D4BFA530-3FEE-481B-99EB-F6E3E2FFF809}" srcOrd="1" destOrd="0" parTransId="{F3128628-08B0-4100-9F88-F0AB99B6AA71}" sibTransId="{5CFD3DD9-B9FC-4C6F-A5BB-4867E410791B}"/>
    <dgm:cxn modelId="{6A9B259D-9947-4899-9EDE-D39145E8CFF3}" type="presOf" srcId="{8A6D1CBA-526F-4ADD-B603-633DA8CFA6AE}" destId="{DA821A1B-4580-4B5D-A5E5-24C94A15FDC6}" srcOrd="0" destOrd="1" presId="urn:microsoft.com/office/officeart/2005/8/layout/bProcess3"/>
    <dgm:cxn modelId="{0BE0B10B-E7A3-4B88-9148-17B0786A42DE}" type="presOf" srcId="{F6803A14-887F-4221-A8C7-B4F52C37F6DB}" destId="{6EC28538-65C7-4CB1-B199-A21A15876952}" srcOrd="0" destOrd="1" presId="urn:microsoft.com/office/officeart/2005/8/layout/bProcess3"/>
    <dgm:cxn modelId="{624C188F-2668-4775-A9A0-C42EF3C019D6}" srcId="{EBD2B27D-92A1-437F-8E28-C3DE48144C48}" destId="{1EADBC3C-4033-4296-B705-2F51EFA4F3BE}" srcOrd="2" destOrd="0" parTransId="{FD5B78B8-0D97-484B-87C0-CBA273CE9864}" sibTransId="{5487BA8C-777D-4852-8A14-47D1F87469CD}"/>
    <dgm:cxn modelId="{CDDC6E1F-6E91-4B80-AB24-B8DFD853E008}" srcId="{F122281D-671F-4875-BE86-D441A0A46FDC}" destId="{A05392C7-4236-49CB-BF62-CB4DB5B1E8E6}" srcOrd="0" destOrd="0" parTransId="{ADCB56D7-2FA3-4385-BD71-AECFFEE3B516}" sibTransId="{11258CEC-AD63-43BC-B1DB-7C6650B58F66}"/>
    <dgm:cxn modelId="{E9FF6453-1DE8-4615-B404-5DF0633A5718}" type="presOf" srcId="{A1BAE23C-0139-44FF-8F37-289DCDDC0003}" destId="{F646279F-B31E-4BA8-AEED-197AE1F82A3A}" srcOrd="0" destOrd="2" presId="urn:microsoft.com/office/officeart/2005/8/layout/bProcess3"/>
    <dgm:cxn modelId="{E3EDAE49-D55F-44B0-B790-96378EA1D9E2}" srcId="{063A15A6-711D-4D88-A520-67A27C50204F}" destId="{F6803A14-887F-4221-A8C7-B4F52C37F6DB}" srcOrd="0" destOrd="0" parTransId="{7ED97DE7-4911-4C0B-88AB-09999EF6ACBC}" sibTransId="{7FB2A4A7-0AF2-49E8-98B2-4B51309EBCB9}"/>
    <dgm:cxn modelId="{35D1B508-A0DC-4B89-9FC1-C959707B3F15}" type="presOf" srcId="{3C6D1C55-F10D-4BF3-9823-394987A5B8AE}" destId="{CE459DA1-D721-41FE-818F-3CCF37FCB2AD}" srcOrd="0" destOrd="3" presId="urn:microsoft.com/office/officeart/2005/8/layout/bProcess3"/>
    <dgm:cxn modelId="{E4996546-5FCC-4F37-9F31-488ACCAD06E0}" type="presOf" srcId="{B0C1F2AE-7D8B-4B42-A43C-E6BE9C6BA649}" destId="{DB5B5C2A-A2DB-44D1-B376-FF35CB76AB50}" srcOrd="0" destOrd="0" presId="urn:microsoft.com/office/officeart/2005/8/layout/bProcess3"/>
    <dgm:cxn modelId="{A9CA2851-2260-48E3-B34F-1223F77AC67F}" type="presOf" srcId="{EE393AC1-1582-411B-8AE6-6D2B4FF1048A}" destId="{CE459DA1-D721-41FE-818F-3CCF37FCB2AD}" srcOrd="0" destOrd="2" presId="urn:microsoft.com/office/officeart/2005/8/layout/bProcess3"/>
    <dgm:cxn modelId="{2CB43C06-94BA-4379-B532-118B6DDDA9E3}" type="presOf" srcId="{EBD2B27D-92A1-437F-8E28-C3DE48144C48}" destId="{DA821A1B-4580-4B5D-A5E5-24C94A15FDC6}" srcOrd="0" destOrd="0" presId="urn:microsoft.com/office/officeart/2005/8/layout/bProcess3"/>
    <dgm:cxn modelId="{322D397A-EFA9-4B8C-86B5-123BA96C2E71}" type="presOf" srcId="{BD3EB4DA-C4E9-4CFA-8C96-BD5E97CFC065}" destId="{7396559F-595F-41BB-BE7B-A813BB792199}" srcOrd="1" destOrd="0" presId="urn:microsoft.com/office/officeart/2005/8/layout/bProcess3"/>
    <dgm:cxn modelId="{CBA4F7BF-1305-4E71-8659-86F3C6673582}" type="presParOf" srcId="{5A7F5711-78C6-439D-81FA-7DBBC35BFE8C}" destId="{F646279F-B31E-4BA8-AEED-197AE1F82A3A}" srcOrd="0" destOrd="0" presId="urn:microsoft.com/office/officeart/2005/8/layout/bProcess3"/>
    <dgm:cxn modelId="{EBDF929B-F1A3-4CF7-9B03-2130B63E6FBB}" type="presParOf" srcId="{5A7F5711-78C6-439D-81FA-7DBBC35BFE8C}" destId="{03712FBD-0C60-4276-BFAB-AC3912C405F9}" srcOrd="1" destOrd="0" presId="urn:microsoft.com/office/officeart/2005/8/layout/bProcess3"/>
    <dgm:cxn modelId="{9B35F7FE-992D-461B-BD25-75C3B52D299D}" type="presParOf" srcId="{03712FBD-0C60-4276-BFAB-AC3912C405F9}" destId="{7396559F-595F-41BB-BE7B-A813BB792199}" srcOrd="0" destOrd="0" presId="urn:microsoft.com/office/officeart/2005/8/layout/bProcess3"/>
    <dgm:cxn modelId="{8CEA947C-E0D7-4BED-91DE-9D584E2B150A}" type="presParOf" srcId="{5A7F5711-78C6-439D-81FA-7DBBC35BFE8C}" destId="{DA821A1B-4580-4B5D-A5E5-24C94A15FDC6}" srcOrd="2" destOrd="0" presId="urn:microsoft.com/office/officeart/2005/8/layout/bProcess3"/>
    <dgm:cxn modelId="{0AB35843-A378-4F1A-81C7-7BB5D4C64F65}" type="presParOf" srcId="{5A7F5711-78C6-439D-81FA-7DBBC35BFE8C}" destId="{DB5B5C2A-A2DB-44D1-B376-FF35CB76AB50}" srcOrd="3" destOrd="0" presId="urn:microsoft.com/office/officeart/2005/8/layout/bProcess3"/>
    <dgm:cxn modelId="{7A3DACE6-E1DD-4BA8-8802-592447EDFFD5}" type="presParOf" srcId="{DB5B5C2A-A2DB-44D1-B376-FF35CB76AB50}" destId="{558D02DF-0BB0-45E2-A866-898AB923D6EE}" srcOrd="0" destOrd="0" presId="urn:microsoft.com/office/officeart/2005/8/layout/bProcess3"/>
    <dgm:cxn modelId="{D4E62833-5DAB-4727-BC44-7780DB93A329}" type="presParOf" srcId="{5A7F5711-78C6-439D-81FA-7DBBC35BFE8C}" destId="{6EC28538-65C7-4CB1-B199-A21A15876952}" srcOrd="4" destOrd="0" presId="urn:microsoft.com/office/officeart/2005/8/layout/bProcess3"/>
    <dgm:cxn modelId="{939AB525-D4E8-4C5A-9802-E8DB09FD0C6F}" type="presParOf" srcId="{5A7F5711-78C6-439D-81FA-7DBBC35BFE8C}" destId="{829F84DD-4986-4560-9827-88F1147398B7}" srcOrd="5" destOrd="0" presId="urn:microsoft.com/office/officeart/2005/8/layout/bProcess3"/>
    <dgm:cxn modelId="{68DF350D-64C7-475C-A33F-2F3D652EF769}" type="presParOf" srcId="{829F84DD-4986-4560-9827-88F1147398B7}" destId="{D7474C1F-DAE8-45C2-BC9D-E4DDC53B51AC}" srcOrd="0" destOrd="0" presId="urn:microsoft.com/office/officeart/2005/8/layout/bProcess3"/>
    <dgm:cxn modelId="{C175F4BF-B387-45B4-8A08-77953D4D62D8}" type="presParOf" srcId="{5A7F5711-78C6-439D-81FA-7DBBC35BFE8C}" destId="{CE459DA1-D721-41FE-818F-3CCF37FCB2AD}" srcOrd="6" destOrd="0" presId="urn:microsoft.com/office/officeart/2005/8/layout/bProcess3"/>
    <dgm:cxn modelId="{3C9A8A78-4796-461D-97BC-E8090480A972}" type="presParOf" srcId="{5A7F5711-78C6-439D-81FA-7DBBC35BFE8C}" destId="{9883E279-0B36-4BDC-BABB-A9FD15A56FED}" srcOrd="7" destOrd="0" presId="urn:microsoft.com/office/officeart/2005/8/layout/bProcess3"/>
    <dgm:cxn modelId="{4ECD52F7-CCEE-4ED5-9567-E2548B38B38E}" type="presParOf" srcId="{9883E279-0B36-4BDC-BABB-A9FD15A56FED}" destId="{E1CA0228-9E2E-4ACC-A70A-BB7EC110BB39}" srcOrd="0" destOrd="0" presId="urn:microsoft.com/office/officeart/2005/8/layout/bProcess3"/>
    <dgm:cxn modelId="{34146B45-1708-4A3A-9324-513301E2BBEE}" type="presParOf" srcId="{5A7F5711-78C6-439D-81FA-7DBBC35BFE8C}" destId="{EC5EBDC4-E918-44E2-A85C-9A43B9A50447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8D851FF-EB8C-4F3F-919F-CF74A39BD8A4}" type="doc">
      <dgm:prSet loTypeId="urn:microsoft.com/office/officeart/2005/8/layout/process3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7BBC561-2901-4FB9-ADB5-A893B9FA8DA7}">
      <dgm:prSet phldrT="[Текст]" custT="1"/>
      <dgm:spPr/>
      <dgm:t>
        <a:bodyPr/>
        <a:lstStyle/>
        <a:p>
          <a:r>
            <a:rPr lang="ru-RU" sz="1400" dirty="0" smtClean="0"/>
            <a:t>Предложить </a:t>
          </a:r>
          <a:endParaRPr lang="ru-RU" sz="1400" dirty="0"/>
        </a:p>
      </dgm:t>
    </dgm:pt>
    <dgm:pt modelId="{A28463F8-2612-4256-A681-07577C3B91E2}" type="parTrans" cxnId="{A0914709-6A59-41B0-B88A-31FBAB1C0DD0}">
      <dgm:prSet/>
      <dgm:spPr/>
      <dgm:t>
        <a:bodyPr/>
        <a:lstStyle/>
        <a:p>
          <a:endParaRPr lang="ru-RU" sz="1400"/>
        </a:p>
      </dgm:t>
    </dgm:pt>
    <dgm:pt modelId="{8955C861-FF7E-48EA-BB7C-B1B4930B7232}" type="sibTrans" cxnId="{A0914709-6A59-41B0-B88A-31FBAB1C0DD0}">
      <dgm:prSet/>
      <dgm:spPr/>
      <dgm:t>
        <a:bodyPr/>
        <a:lstStyle/>
        <a:p>
          <a:endParaRPr lang="ru-RU" sz="1400"/>
        </a:p>
      </dgm:t>
    </dgm:pt>
    <dgm:pt modelId="{9594558F-D24D-4F87-BCED-C13EF6ECF059}">
      <dgm:prSet phldrT="[Текст]" custT="1"/>
      <dgm:spPr/>
      <dgm:t>
        <a:bodyPr/>
        <a:lstStyle/>
        <a:p>
          <a:r>
            <a:rPr lang="ru-RU" sz="1400" dirty="0" smtClean="0"/>
            <a:t>Купил</a:t>
          </a:r>
          <a:endParaRPr lang="ru-RU" sz="1400" dirty="0"/>
        </a:p>
      </dgm:t>
    </dgm:pt>
    <dgm:pt modelId="{9A78457B-FBC4-4DE8-8F3B-5C004820EBFE}" type="parTrans" cxnId="{B55C4FE9-0280-4A10-8EC2-5B74DDD4BD22}">
      <dgm:prSet/>
      <dgm:spPr/>
      <dgm:t>
        <a:bodyPr/>
        <a:lstStyle/>
        <a:p>
          <a:endParaRPr lang="ru-RU" sz="1400"/>
        </a:p>
      </dgm:t>
    </dgm:pt>
    <dgm:pt modelId="{C33B26E3-68FF-4C57-B96E-31E1E946F7EE}" type="sibTrans" cxnId="{B55C4FE9-0280-4A10-8EC2-5B74DDD4BD22}">
      <dgm:prSet custT="1"/>
      <dgm:spPr/>
      <dgm:t>
        <a:bodyPr/>
        <a:lstStyle/>
        <a:p>
          <a:endParaRPr lang="ru-RU" sz="1200" dirty="0"/>
        </a:p>
      </dgm:t>
    </dgm:pt>
    <dgm:pt modelId="{1BCF5923-2685-4E59-88B4-8200ABADCC55}">
      <dgm:prSet phldrT="[Текст]" custT="1"/>
      <dgm:spPr/>
      <dgm:t>
        <a:bodyPr/>
        <a:lstStyle/>
        <a:p>
          <a:r>
            <a:rPr lang="ru-RU" sz="1600" dirty="0" smtClean="0"/>
            <a:t>Тонер</a:t>
          </a:r>
          <a:endParaRPr lang="ru-RU" sz="1600" dirty="0"/>
        </a:p>
      </dgm:t>
    </dgm:pt>
    <dgm:pt modelId="{3C2E7B56-3D9D-40A5-8114-FA20B4D4C6AB}" type="parTrans" cxnId="{41BCECD6-009F-476B-9A78-6C8AE64CD9E4}">
      <dgm:prSet/>
      <dgm:spPr/>
      <dgm:t>
        <a:bodyPr/>
        <a:lstStyle/>
        <a:p>
          <a:endParaRPr lang="ru-RU" sz="1400"/>
        </a:p>
      </dgm:t>
    </dgm:pt>
    <dgm:pt modelId="{72DD975E-5782-44A5-891F-36E4A0EEA466}" type="sibTrans" cxnId="{41BCECD6-009F-476B-9A78-6C8AE64CD9E4}">
      <dgm:prSet/>
      <dgm:spPr/>
      <dgm:t>
        <a:bodyPr/>
        <a:lstStyle/>
        <a:p>
          <a:endParaRPr lang="ru-RU" sz="1400"/>
        </a:p>
      </dgm:t>
    </dgm:pt>
    <dgm:pt modelId="{5ACF0369-FCCD-4538-B3BE-824D353BD993}">
      <dgm:prSet phldrT="[Текст]" custT="1"/>
      <dgm:spPr/>
      <dgm:t>
        <a:bodyPr/>
        <a:lstStyle/>
        <a:p>
          <a:r>
            <a:rPr lang="ru-RU" sz="1600" dirty="0" smtClean="0"/>
            <a:t>Принтер</a:t>
          </a:r>
          <a:endParaRPr lang="ru-RU" sz="1600" dirty="0"/>
        </a:p>
      </dgm:t>
    </dgm:pt>
    <dgm:pt modelId="{445600D4-470F-4B55-B8C6-5123C20175BC}" type="parTrans" cxnId="{A2167CA2-88A3-4860-A7AC-B3FB66DFA125}">
      <dgm:prSet/>
      <dgm:spPr/>
      <dgm:t>
        <a:bodyPr/>
        <a:lstStyle/>
        <a:p>
          <a:endParaRPr lang="ru-RU" sz="1400"/>
        </a:p>
      </dgm:t>
    </dgm:pt>
    <dgm:pt modelId="{6EC3A74F-6379-44DD-855C-34B93A1B493B}" type="sibTrans" cxnId="{A2167CA2-88A3-4860-A7AC-B3FB66DFA125}">
      <dgm:prSet/>
      <dgm:spPr/>
      <dgm:t>
        <a:bodyPr/>
        <a:lstStyle/>
        <a:p>
          <a:endParaRPr lang="ru-RU" sz="1400"/>
        </a:p>
      </dgm:t>
    </dgm:pt>
    <dgm:pt modelId="{4AEF2170-7A7A-40D9-A884-430C26D68C72}">
      <dgm:prSet phldrT="[Текст]" custT="1"/>
      <dgm:spPr/>
      <dgm:t>
        <a:bodyPr/>
        <a:lstStyle/>
        <a:p>
          <a:r>
            <a:rPr lang="ru-RU" sz="1600" dirty="0" smtClean="0"/>
            <a:t>Бумага</a:t>
          </a:r>
          <a:endParaRPr lang="ru-RU" sz="1600" dirty="0"/>
        </a:p>
      </dgm:t>
    </dgm:pt>
    <dgm:pt modelId="{2DC8943C-AD50-4478-8C79-8F9E86094D81}" type="parTrans" cxnId="{5D63512D-E51F-4A1E-BD1F-6A897F15603D}">
      <dgm:prSet/>
      <dgm:spPr/>
      <dgm:t>
        <a:bodyPr/>
        <a:lstStyle/>
        <a:p>
          <a:endParaRPr lang="ru-RU" sz="1400"/>
        </a:p>
      </dgm:t>
    </dgm:pt>
    <dgm:pt modelId="{01543255-5519-437F-B021-060152A19694}" type="sibTrans" cxnId="{5D63512D-E51F-4A1E-BD1F-6A897F15603D}">
      <dgm:prSet/>
      <dgm:spPr/>
      <dgm:t>
        <a:bodyPr/>
        <a:lstStyle/>
        <a:p>
          <a:endParaRPr lang="ru-RU" sz="1400"/>
        </a:p>
      </dgm:t>
    </dgm:pt>
    <dgm:pt modelId="{2FD9E667-6A9C-4A97-9FD2-CF94C03FE02A}" type="pres">
      <dgm:prSet presAssocID="{18D851FF-EB8C-4F3F-919F-CF74A39BD8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D393D7-8257-42C7-B4E1-49E8F6E431CE}" type="pres">
      <dgm:prSet presAssocID="{9594558F-D24D-4F87-BCED-C13EF6ECF059}" presName="composite" presStyleCnt="0"/>
      <dgm:spPr/>
    </dgm:pt>
    <dgm:pt modelId="{06FE2BDF-B64E-4773-87E3-21A7CFE5A7B2}" type="pres">
      <dgm:prSet presAssocID="{9594558F-D24D-4F87-BCED-C13EF6ECF059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55B706-523D-4D96-A051-D0E09C205818}" type="pres">
      <dgm:prSet presAssocID="{9594558F-D24D-4F87-BCED-C13EF6ECF059}" presName="parSh" presStyleLbl="node1" presStyleIdx="0" presStyleCnt="2" custScaleX="123891" custLinFactNeighborX="4875" custLinFactNeighborY="-6264"/>
      <dgm:spPr/>
      <dgm:t>
        <a:bodyPr/>
        <a:lstStyle/>
        <a:p>
          <a:endParaRPr lang="ru-RU"/>
        </a:p>
      </dgm:t>
    </dgm:pt>
    <dgm:pt modelId="{E82B5A03-CDED-43D4-A609-4325534FA90E}" type="pres">
      <dgm:prSet presAssocID="{9594558F-D24D-4F87-BCED-C13EF6ECF059}" presName="desTx" presStyleLbl="fgAcc1" presStyleIdx="0" presStyleCnt="2" custScaleX="1227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34E5F0-C288-4538-8143-06D2C8E27BA5}" type="pres">
      <dgm:prSet presAssocID="{C33B26E3-68FF-4C57-B96E-31E1E946F7EE}" presName="sibTrans" presStyleLbl="sibTrans2D1" presStyleIdx="0" presStyleCnt="1"/>
      <dgm:spPr/>
      <dgm:t>
        <a:bodyPr/>
        <a:lstStyle/>
        <a:p>
          <a:endParaRPr lang="ru-RU"/>
        </a:p>
      </dgm:t>
    </dgm:pt>
    <dgm:pt modelId="{9F8C8C7D-86DB-4FCE-B363-164725CD3B44}" type="pres">
      <dgm:prSet presAssocID="{C33B26E3-68FF-4C57-B96E-31E1E946F7EE}" presName="connTx" presStyleLbl="sibTrans2D1" presStyleIdx="0" presStyleCnt="1"/>
      <dgm:spPr/>
      <dgm:t>
        <a:bodyPr/>
        <a:lstStyle/>
        <a:p>
          <a:endParaRPr lang="ru-RU"/>
        </a:p>
      </dgm:t>
    </dgm:pt>
    <dgm:pt modelId="{13232650-00EB-47DD-BD67-B68A6781F6C1}" type="pres">
      <dgm:prSet presAssocID="{A7BBC561-2901-4FB9-ADB5-A893B9FA8DA7}" presName="composite" presStyleCnt="0"/>
      <dgm:spPr/>
    </dgm:pt>
    <dgm:pt modelId="{5DC37DEF-959A-4AA0-8BFE-B0315D41C4D7}" type="pres">
      <dgm:prSet presAssocID="{A7BBC561-2901-4FB9-ADB5-A893B9FA8DA7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16FF20-AC4E-43B9-9B2D-7822151118C7}" type="pres">
      <dgm:prSet presAssocID="{A7BBC561-2901-4FB9-ADB5-A893B9FA8DA7}" presName="parSh" presStyleLbl="node1" presStyleIdx="1" presStyleCnt="2" custScaleX="123891" custLinFactNeighborX="4875" custLinFactNeighborY="-6264"/>
      <dgm:spPr/>
      <dgm:t>
        <a:bodyPr/>
        <a:lstStyle/>
        <a:p>
          <a:endParaRPr lang="ru-RU"/>
        </a:p>
      </dgm:t>
    </dgm:pt>
    <dgm:pt modelId="{C37B5A41-A371-4C6A-A043-9F62AD9F5ABC}" type="pres">
      <dgm:prSet presAssocID="{A7BBC561-2901-4FB9-ADB5-A893B9FA8DA7}" presName="desTx" presStyleLbl="fgAcc1" presStyleIdx="1" presStyleCnt="2" custScaleX="111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E16BC4-0A60-4810-BD0B-BF838C838F99}" type="presOf" srcId="{C33B26E3-68FF-4C57-B96E-31E1E946F7EE}" destId="{B334E5F0-C288-4538-8143-06D2C8E27BA5}" srcOrd="0" destOrd="0" presId="urn:microsoft.com/office/officeart/2005/8/layout/process3"/>
    <dgm:cxn modelId="{5D63512D-E51F-4A1E-BD1F-6A897F15603D}" srcId="{9594558F-D24D-4F87-BCED-C13EF6ECF059}" destId="{4AEF2170-7A7A-40D9-A884-430C26D68C72}" srcOrd="1" destOrd="0" parTransId="{2DC8943C-AD50-4478-8C79-8F9E86094D81}" sibTransId="{01543255-5519-437F-B021-060152A19694}"/>
    <dgm:cxn modelId="{D5355D8A-C523-486D-86BB-6E5A01C6ADE1}" type="presOf" srcId="{A7BBC561-2901-4FB9-ADB5-A893B9FA8DA7}" destId="{5DC37DEF-959A-4AA0-8BFE-B0315D41C4D7}" srcOrd="0" destOrd="0" presId="urn:microsoft.com/office/officeart/2005/8/layout/process3"/>
    <dgm:cxn modelId="{4997656E-E66D-41BE-9DAB-2245CEBC3A4A}" type="presOf" srcId="{5ACF0369-FCCD-4538-B3BE-824D353BD993}" destId="{E82B5A03-CDED-43D4-A609-4325534FA90E}" srcOrd="0" destOrd="0" presId="urn:microsoft.com/office/officeart/2005/8/layout/process3"/>
    <dgm:cxn modelId="{5492B625-54E1-4387-81DF-069E1ECC6DDD}" type="presOf" srcId="{4AEF2170-7A7A-40D9-A884-430C26D68C72}" destId="{E82B5A03-CDED-43D4-A609-4325534FA90E}" srcOrd="0" destOrd="1" presId="urn:microsoft.com/office/officeart/2005/8/layout/process3"/>
    <dgm:cxn modelId="{41BCECD6-009F-476B-9A78-6C8AE64CD9E4}" srcId="{A7BBC561-2901-4FB9-ADB5-A893B9FA8DA7}" destId="{1BCF5923-2685-4E59-88B4-8200ABADCC55}" srcOrd="0" destOrd="0" parTransId="{3C2E7B56-3D9D-40A5-8114-FA20B4D4C6AB}" sibTransId="{72DD975E-5782-44A5-891F-36E4A0EEA466}"/>
    <dgm:cxn modelId="{5AE1F7FB-F23D-4927-9EA6-EAD37290907B}" type="presOf" srcId="{1BCF5923-2685-4E59-88B4-8200ABADCC55}" destId="{C37B5A41-A371-4C6A-A043-9F62AD9F5ABC}" srcOrd="0" destOrd="0" presId="urn:microsoft.com/office/officeart/2005/8/layout/process3"/>
    <dgm:cxn modelId="{A0914709-6A59-41B0-B88A-31FBAB1C0DD0}" srcId="{18D851FF-EB8C-4F3F-919F-CF74A39BD8A4}" destId="{A7BBC561-2901-4FB9-ADB5-A893B9FA8DA7}" srcOrd="1" destOrd="0" parTransId="{A28463F8-2612-4256-A681-07577C3B91E2}" sibTransId="{8955C861-FF7E-48EA-BB7C-B1B4930B7232}"/>
    <dgm:cxn modelId="{B55C4FE9-0280-4A10-8EC2-5B74DDD4BD22}" srcId="{18D851FF-EB8C-4F3F-919F-CF74A39BD8A4}" destId="{9594558F-D24D-4F87-BCED-C13EF6ECF059}" srcOrd="0" destOrd="0" parTransId="{9A78457B-FBC4-4DE8-8F3B-5C004820EBFE}" sibTransId="{C33B26E3-68FF-4C57-B96E-31E1E946F7EE}"/>
    <dgm:cxn modelId="{B2B40D73-5E01-4A65-9525-7947A4F85DD5}" type="presOf" srcId="{18D851FF-EB8C-4F3F-919F-CF74A39BD8A4}" destId="{2FD9E667-6A9C-4A97-9FD2-CF94C03FE02A}" srcOrd="0" destOrd="0" presId="urn:microsoft.com/office/officeart/2005/8/layout/process3"/>
    <dgm:cxn modelId="{2F98A558-8AB6-4D03-B554-56D73AFDBDE2}" type="presOf" srcId="{A7BBC561-2901-4FB9-ADB5-A893B9FA8DA7}" destId="{3016FF20-AC4E-43B9-9B2D-7822151118C7}" srcOrd="1" destOrd="0" presId="urn:microsoft.com/office/officeart/2005/8/layout/process3"/>
    <dgm:cxn modelId="{6BFC55E1-2CFD-463A-A25D-18B0FF51E01B}" type="presOf" srcId="{9594558F-D24D-4F87-BCED-C13EF6ECF059}" destId="{DF55B706-523D-4D96-A051-D0E09C205818}" srcOrd="1" destOrd="0" presId="urn:microsoft.com/office/officeart/2005/8/layout/process3"/>
    <dgm:cxn modelId="{C79CFAD7-162E-4D21-822B-E066D43B28FE}" type="presOf" srcId="{9594558F-D24D-4F87-BCED-C13EF6ECF059}" destId="{06FE2BDF-B64E-4773-87E3-21A7CFE5A7B2}" srcOrd="0" destOrd="0" presId="urn:microsoft.com/office/officeart/2005/8/layout/process3"/>
    <dgm:cxn modelId="{A2167CA2-88A3-4860-A7AC-B3FB66DFA125}" srcId="{9594558F-D24D-4F87-BCED-C13EF6ECF059}" destId="{5ACF0369-FCCD-4538-B3BE-824D353BD993}" srcOrd="0" destOrd="0" parTransId="{445600D4-470F-4B55-B8C6-5123C20175BC}" sibTransId="{6EC3A74F-6379-44DD-855C-34B93A1B493B}"/>
    <dgm:cxn modelId="{3DAD2B08-4A54-48C6-9BCA-91BAEDC51651}" type="presOf" srcId="{C33B26E3-68FF-4C57-B96E-31E1E946F7EE}" destId="{9F8C8C7D-86DB-4FCE-B363-164725CD3B44}" srcOrd="1" destOrd="0" presId="urn:microsoft.com/office/officeart/2005/8/layout/process3"/>
    <dgm:cxn modelId="{ADF8BFC9-4AFA-4D4B-AF0A-98A41D3E3FB3}" type="presParOf" srcId="{2FD9E667-6A9C-4A97-9FD2-CF94C03FE02A}" destId="{44D393D7-8257-42C7-B4E1-49E8F6E431CE}" srcOrd="0" destOrd="0" presId="urn:microsoft.com/office/officeart/2005/8/layout/process3"/>
    <dgm:cxn modelId="{6948D5FA-57C7-4B06-9AD4-0DB6FC21DF80}" type="presParOf" srcId="{44D393D7-8257-42C7-B4E1-49E8F6E431CE}" destId="{06FE2BDF-B64E-4773-87E3-21A7CFE5A7B2}" srcOrd="0" destOrd="0" presId="urn:microsoft.com/office/officeart/2005/8/layout/process3"/>
    <dgm:cxn modelId="{DB0A73CF-507D-4EDE-AF33-48950E59D4DA}" type="presParOf" srcId="{44D393D7-8257-42C7-B4E1-49E8F6E431CE}" destId="{DF55B706-523D-4D96-A051-D0E09C205818}" srcOrd="1" destOrd="0" presId="urn:microsoft.com/office/officeart/2005/8/layout/process3"/>
    <dgm:cxn modelId="{26A9E848-767A-4B0D-A1F0-6D7BBE6DA9E6}" type="presParOf" srcId="{44D393D7-8257-42C7-B4E1-49E8F6E431CE}" destId="{E82B5A03-CDED-43D4-A609-4325534FA90E}" srcOrd="2" destOrd="0" presId="urn:microsoft.com/office/officeart/2005/8/layout/process3"/>
    <dgm:cxn modelId="{3913948A-CDC5-4A4A-87FC-EC538EF8D8E3}" type="presParOf" srcId="{2FD9E667-6A9C-4A97-9FD2-CF94C03FE02A}" destId="{B334E5F0-C288-4538-8143-06D2C8E27BA5}" srcOrd="1" destOrd="0" presId="urn:microsoft.com/office/officeart/2005/8/layout/process3"/>
    <dgm:cxn modelId="{9D7095C9-4CD4-4C2B-AFB2-628E099E4C75}" type="presParOf" srcId="{B334E5F0-C288-4538-8143-06D2C8E27BA5}" destId="{9F8C8C7D-86DB-4FCE-B363-164725CD3B44}" srcOrd="0" destOrd="0" presId="urn:microsoft.com/office/officeart/2005/8/layout/process3"/>
    <dgm:cxn modelId="{DDF1234E-2B11-4C02-BD42-4D79BA1E87AF}" type="presParOf" srcId="{2FD9E667-6A9C-4A97-9FD2-CF94C03FE02A}" destId="{13232650-00EB-47DD-BD67-B68A6781F6C1}" srcOrd="2" destOrd="0" presId="urn:microsoft.com/office/officeart/2005/8/layout/process3"/>
    <dgm:cxn modelId="{C119B976-E77B-41A3-9F5F-4BCC5983EB18}" type="presParOf" srcId="{13232650-00EB-47DD-BD67-B68A6781F6C1}" destId="{5DC37DEF-959A-4AA0-8BFE-B0315D41C4D7}" srcOrd="0" destOrd="0" presId="urn:microsoft.com/office/officeart/2005/8/layout/process3"/>
    <dgm:cxn modelId="{03149F64-A683-45B3-AD2E-005192AF1CC4}" type="presParOf" srcId="{13232650-00EB-47DD-BD67-B68A6781F6C1}" destId="{3016FF20-AC4E-43B9-9B2D-7822151118C7}" srcOrd="1" destOrd="0" presId="urn:microsoft.com/office/officeart/2005/8/layout/process3"/>
    <dgm:cxn modelId="{85898242-BFE4-49A2-8BB6-69C13BAA3C41}" type="presParOf" srcId="{13232650-00EB-47DD-BD67-B68A6781F6C1}" destId="{C37B5A41-A371-4C6A-A043-9F62AD9F5AB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63C2973-815B-4F77-A58D-3A5E62FD2DF5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4F2A49E5-1112-4003-A2F3-D6AB2E8EA008}">
      <dgm:prSet phldrT="[Текст]" custT="1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3200" b="1" dirty="0" smtClean="0">
              <a:solidFill>
                <a:schemeClr val="bg1"/>
              </a:solidFill>
            </a:rPr>
            <a:t>Big Data</a:t>
          </a:r>
          <a:endParaRPr lang="ru-RU" sz="3200" b="1" dirty="0">
            <a:solidFill>
              <a:schemeClr val="bg1"/>
            </a:solidFill>
          </a:endParaRPr>
        </a:p>
      </dgm:t>
    </dgm:pt>
    <dgm:pt modelId="{74A42C28-018D-48C3-86DC-0D4F049771E6}" type="parTrans" cxnId="{DD101775-57B9-4B9D-A7E6-2292D623DABE}">
      <dgm:prSet/>
      <dgm:spPr/>
      <dgm:t>
        <a:bodyPr/>
        <a:lstStyle/>
        <a:p>
          <a:endParaRPr lang="ru-RU" sz="4400"/>
        </a:p>
      </dgm:t>
    </dgm:pt>
    <dgm:pt modelId="{9FBE24E0-179C-4E6F-B93D-8EF11E2005C0}" type="sibTrans" cxnId="{DD101775-57B9-4B9D-A7E6-2292D623DABE}">
      <dgm:prSet/>
      <dgm:spPr/>
      <dgm:t>
        <a:bodyPr/>
        <a:lstStyle/>
        <a:p>
          <a:endParaRPr lang="ru-RU" sz="4400"/>
        </a:p>
      </dgm:t>
    </dgm:pt>
    <dgm:pt modelId="{50485D96-E62A-48CE-8F66-A0EBB91BD2C8}">
      <dgm:prSet phldrT="[Текст]" custT="1"/>
      <dgm:spPr/>
      <dgm:t>
        <a:bodyPr/>
        <a:lstStyle/>
        <a:p>
          <a:r>
            <a:rPr lang="ru-RU" sz="1200" dirty="0" smtClean="0"/>
            <a:t>Интернет вещей</a:t>
          </a:r>
          <a:endParaRPr lang="ru-RU" sz="1200" dirty="0"/>
        </a:p>
      </dgm:t>
    </dgm:pt>
    <dgm:pt modelId="{B78BF8B7-8869-43A6-9979-9C28689EE150}" type="parTrans" cxnId="{B6A4372A-7E3C-4A00-A39C-7721A404D508}">
      <dgm:prSet/>
      <dgm:spPr/>
      <dgm:t>
        <a:bodyPr/>
        <a:lstStyle/>
        <a:p>
          <a:endParaRPr lang="ru-RU" sz="4400"/>
        </a:p>
      </dgm:t>
    </dgm:pt>
    <dgm:pt modelId="{CCA7FA92-E4AA-449B-AC9E-B4DB7255959A}" type="sibTrans" cxnId="{B6A4372A-7E3C-4A00-A39C-7721A404D508}">
      <dgm:prSet/>
      <dgm:spPr/>
      <dgm:t>
        <a:bodyPr/>
        <a:lstStyle/>
        <a:p>
          <a:endParaRPr lang="ru-RU" sz="4400"/>
        </a:p>
      </dgm:t>
    </dgm:pt>
    <dgm:pt modelId="{EBB2F187-D67F-4976-964F-9669E7F10F28}">
      <dgm:prSet phldrT="[Текст]" custT="1"/>
      <dgm:spPr/>
      <dgm:t>
        <a:bodyPr/>
        <a:lstStyle/>
        <a:p>
          <a:r>
            <a:rPr lang="ru-RU" sz="1200" dirty="0" smtClean="0"/>
            <a:t>Социальные сети</a:t>
          </a:r>
          <a:endParaRPr lang="ru-RU" sz="1200" dirty="0"/>
        </a:p>
      </dgm:t>
    </dgm:pt>
    <dgm:pt modelId="{16A3C915-1B37-4E35-8D6D-3F1294E70929}" type="parTrans" cxnId="{9737526C-A296-4520-81C0-04A3ABA21D8A}">
      <dgm:prSet/>
      <dgm:spPr/>
      <dgm:t>
        <a:bodyPr/>
        <a:lstStyle/>
        <a:p>
          <a:endParaRPr lang="ru-RU" sz="4400"/>
        </a:p>
      </dgm:t>
    </dgm:pt>
    <dgm:pt modelId="{033E66D8-5F9D-4BCE-B45B-27CCF6E38B64}" type="sibTrans" cxnId="{9737526C-A296-4520-81C0-04A3ABA21D8A}">
      <dgm:prSet/>
      <dgm:spPr/>
      <dgm:t>
        <a:bodyPr/>
        <a:lstStyle/>
        <a:p>
          <a:endParaRPr lang="ru-RU" sz="4400"/>
        </a:p>
      </dgm:t>
    </dgm:pt>
    <dgm:pt modelId="{F69B3D6B-4EF6-4ABB-A5A4-787EC5C51036}">
      <dgm:prSet phldrT="[Текст]" custT="1"/>
      <dgm:spPr/>
      <dgm:t>
        <a:bodyPr/>
        <a:lstStyle/>
        <a:p>
          <a:r>
            <a:rPr lang="ru-RU" sz="1200" dirty="0" smtClean="0"/>
            <a:t>Мобильная связь</a:t>
          </a:r>
          <a:endParaRPr lang="ru-RU" sz="1200" dirty="0"/>
        </a:p>
      </dgm:t>
    </dgm:pt>
    <dgm:pt modelId="{E66472DA-F33B-4DF0-9B34-769144E2DF5C}" type="parTrans" cxnId="{8F8584A7-0D59-46A5-BCD7-B581484B1B5D}">
      <dgm:prSet/>
      <dgm:spPr/>
      <dgm:t>
        <a:bodyPr/>
        <a:lstStyle/>
        <a:p>
          <a:endParaRPr lang="ru-RU" sz="4400"/>
        </a:p>
      </dgm:t>
    </dgm:pt>
    <dgm:pt modelId="{E22092D1-D26E-4A3E-B089-B132AED314DE}" type="sibTrans" cxnId="{8F8584A7-0D59-46A5-BCD7-B581484B1B5D}">
      <dgm:prSet/>
      <dgm:spPr/>
      <dgm:t>
        <a:bodyPr/>
        <a:lstStyle/>
        <a:p>
          <a:endParaRPr lang="ru-RU" sz="4400"/>
        </a:p>
      </dgm:t>
    </dgm:pt>
    <dgm:pt modelId="{92AB3153-76A0-42EA-96C2-5289DE9012D8}">
      <dgm:prSet phldrT="[Текст]" custT="1"/>
      <dgm:spPr/>
      <dgm:t>
        <a:bodyPr/>
        <a:lstStyle/>
        <a:p>
          <a:r>
            <a:rPr lang="ru-RU" sz="1200" dirty="0" smtClean="0"/>
            <a:t>Чеки</a:t>
          </a:r>
          <a:endParaRPr lang="ru-RU" sz="1200" dirty="0"/>
        </a:p>
      </dgm:t>
    </dgm:pt>
    <dgm:pt modelId="{8BD833DB-7C2F-491B-80A5-2495E8B670A8}" type="parTrans" cxnId="{46FDFAD0-BE1E-4454-927B-55CB9C29FCB9}">
      <dgm:prSet/>
      <dgm:spPr/>
      <dgm:t>
        <a:bodyPr/>
        <a:lstStyle/>
        <a:p>
          <a:endParaRPr lang="ru-RU" sz="4400"/>
        </a:p>
      </dgm:t>
    </dgm:pt>
    <dgm:pt modelId="{A4F4B631-BEEE-4115-913A-7585D3691A32}" type="sibTrans" cxnId="{46FDFAD0-BE1E-4454-927B-55CB9C29FCB9}">
      <dgm:prSet/>
      <dgm:spPr/>
      <dgm:t>
        <a:bodyPr/>
        <a:lstStyle/>
        <a:p>
          <a:endParaRPr lang="ru-RU" sz="4400"/>
        </a:p>
      </dgm:t>
    </dgm:pt>
    <dgm:pt modelId="{9B6CC1D9-6911-49A5-85A0-FBDA4C2EA5CA}">
      <dgm:prSet phldrT="[Текст]" custT="1"/>
      <dgm:spPr/>
      <dgm:t>
        <a:bodyPr/>
        <a:lstStyle/>
        <a:p>
          <a:r>
            <a:rPr lang="ru-RU" sz="1200" dirty="0" err="1" smtClean="0"/>
            <a:t>Логи</a:t>
          </a:r>
          <a:endParaRPr lang="ru-RU" sz="1200" dirty="0"/>
        </a:p>
      </dgm:t>
    </dgm:pt>
    <dgm:pt modelId="{BE5A17A7-E22E-47B5-BD68-558FF4EF6B02}" type="parTrans" cxnId="{47A5E62F-76AD-46EA-98B6-4BEA6F3C0568}">
      <dgm:prSet/>
      <dgm:spPr/>
      <dgm:t>
        <a:bodyPr/>
        <a:lstStyle/>
        <a:p>
          <a:endParaRPr lang="ru-RU" sz="4400"/>
        </a:p>
      </dgm:t>
    </dgm:pt>
    <dgm:pt modelId="{5E88BB3F-7DE9-4896-B6B0-57904B8A0762}" type="sibTrans" cxnId="{47A5E62F-76AD-46EA-98B6-4BEA6F3C0568}">
      <dgm:prSet/>
      <dgm:spPr/>
      <dgm:t>
        <a:bodyPr/>
        <a:lstStyle/>
        <a:p>
          <a:endParaRPr lang="ru-RU" sz="4400"/>
        </a:p>
      </dgm:t>
    </dgm:pt>
    <dgm:pt modelId="{0AADA8CF-0DB5-4975-B556-A113EF4C2DC6}" type="pres">
      <dgm:prSet presAssocID="{063C2973-815B-4F77-A58D-3A5E62FD2DF5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1F1764FC-1016-48BE-B5AE-D71D269C41F0}" type="pres">
      <dgm:prSet presAssocID="{4F2A49E5-1112-4003-A2F3-D6AB2E8EA008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ru-RU"/>
        </a:p>
      </dgm:t>
    </dgm:pt>
    <dgm:pt modelId="{3C62EBB7-CF4D-49FC-B382-FBEB023E8AC1}" type="pres">
      <dgm:prSet presAssocID="{4F2A49E5-1112-4003-A2F3-D6AB2E8EA008}" presName="Accent2" presStyleLbl="node1" presStyleIdx="0" presStyleCnt="19"/>
      <dgm:spPr/>
    </dgm:pt>
    <dgm:pt modelId="{78186F35-C7C1-4FE4-94F1-2C12A1B2042E}" type="pres">
      <dgm:prSet presAssocID="{4F2A49E5-1112-4003-A2F3-D6AB2E8EA008}" presName="Accent3" presStyleLbl="node1" presStyleIdx="1" presStyleCnt="19"/>
      <dgm:spPr/>
    </dgm:pt>
    <dgm:pt modelId="{52261AD7-38F2-46B3-A314-4D05C7414A03}" type="pres">
      <dgm:prSet presAssocID="{4F2A49E5-1112-4003-A2F3-D6AB2E8EA008}" presName="Accent4" presStyleLbl="node1" presStyleIdx="2" presStyleCnt="19"/>
      <dgm:spPr/>
    </dgm:pt>
    <dgm:pt modelId="{E7B8CF01-D701-4528-A061-433E01EA9B1F}" type="pres">
      <dgm:prSet presAssocID="{4F2A49E5-1112-4003-A2F3-D6AB2E8EA008}" presName="Accent5" presStyleLbl="node1" presStyleIdx="3" presStyleCnt="19" custLinFactX="-100000" custLinFactY="-200000" custLinFactNeighborX="-160622" custLinFactNeighborY="-233061"/>
      <dgm:spPr/>
    </dgm:pt>
    <dgm:pt modelId="{8683AA25-5740-486B-962D-2F75684D03AA}" type="pres">
      <dgm:prSet presAssocID="{4F2A49E5-1112-4003-A2F3-D6AB2E8EA008}" presName="Accent6" presStyleLbl="node1" presStyleIdx="4" presStyleCnt="19"/>
      <dgm:spPr/>
    </dgm:pt>
    <dgm:pt modelId="{723135F3-E58A-468D-96BE-28170CF989E2}" type="pres">
      <dgm:prSet presAssocID="{50485D96-E62A-48CE-8F66-A0EBB91BD2C8}" presName="Child1" presStyleLbl="node1" presStyleIdx="5" presStyleCnt="19" custScaleX="155150" custScaleY="155149" custLinFactNeighborX="12798" custLinFactNeighborY="-1794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7BE361CB-23C3-49A3-B83B-CCA1AD4EE01B}" type="pres">
      <dgm:prSet presAssocID="{50485D96-E62A-48CE-8F66-A0EBB91BD2C8}" presName="Accent7" presStyleCnt="0"/>
      <dgm:spPr/>
    </dgm:pt>
    <dgm:pt modelId="{43B67FFB-BAED-44BD-BAAD-696C1C51C99E}" type="pres">
      <dgm:prSet presAssocID="{50485D96-E62A-48CE-8F66-A0EBB91BD2C8}" presName="AccentHold1" presStyleLbl="node1" presStyleIdx="6" presStyleCnt="19" custLinFactY="-100000" custLinFactNeighborX="89512" custLinFactNeighborY="-151177"/>
      <dgm:spPr/>
    </dgm:pt>
    <dgm:pt modelId="{A3F3EE4E-510F-4DE5-B3AF-BE0D3D451FD2}" type="pres">
      <dgm:prSet presAssocID="{50485D96-E62A-48CE-8F66-A0EBB91BD2C8}" presName="Accent8" presStyleCnt="0"/>
      <dgm:spPr/>
    </dgm:pt>
    <dgm:pt modelId="{FC42D284-B18C-4B8D-9284-EEF73DB53282}" type="pres">
      <dgm:prSet presAssocID="{50485D96-E62A-48CE-8F66-A0EBB91BD2C8}" presName="AccentHold2" presStyleLbl="node1" presStyleIdx="7" presStyleCnt="19"/>
      <dgm:spPr/>
    </dgm:pt>
    <dgm:pt modelId="{410DE71B-697F-4BF2-BCE6-263F04E6D7C4}" type="pres">
      <dgm:prSet presAssocID="{EBB2F187-D67F-4976-964F-9669E7F10F28}" presName="Child2" presStyleLbl="node1" presStyleIdx="8" presStyleCnt="19" custScaleX="198979" custScaleY="198977" custLinFactNeighborX="-23289" custLinFactNeighborY="-897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6615C6A-5E12-48C0-8168-C0FFE9BE4C27}" type="pres">
      <dgm:prSet presAssocID="{EBB2F187-D67F-4976-964F-9669E7F10F28}" presName="Accent9" presStyleCnt="0"/>
      <dgm:spPr/>
    </dgm:pt>
    <dgm:pt modelId="{CD6E625D-FBA3-4216-9D78-2DDEE7E8595C}" type="pres">
      <dgm:prSet presAssocID="{EBB2F187-D67F-4976-964F-9669E7F10F28}" presName="AccentHold1" presStyleLbl="node1" presStyleIdx="9" presStyleCnt="19"/>
      <dgm:spPr/>
    </dgm:pt>
    <dgm:pt modelId="{F072881D-CFB1-4900-A2BE-99037827A822}" type="pres">
      <dgm:prSet presAssocID="{EBB2F187-D67F-4976-964F-9669E7F10F28}" presName="Accent10" presStyleCnt="0"/>
      <dgm:spPr/>
    </dgm:pt>
    <dgm:pt modelId="{0EA0557F-17AA-4F3F-95A1-5D795B9C8C2A}" type="pres">
      <dgm:prSet presAssocID="{EBB2F187-D67F-4976-964F-9669E7F10F28}" presName="AccentHold2" presStyleLbl="node1" presStyleIdx="10" presStyleCnt="19"/>
      <dgm:spPr/>
    </dgm:pt>
    <dgm:pt modelId="{E3208AA0-B679-454C-9A6D-850C665DF63A}" type="pres">
      <dgm:prSet presAssocID="{EBB2F187-D67F-4976-964F-9669E7F10F28}" presName="Accent11" presStyleCnt="0"/>
      <dgm:spPr/>
    </dgm:pt>
    <dgm:pt modelId="{9794E735-FEA2-4F54-BC41-42B87B50CFEE}" type="pres">
      <dgm:prSet presAssocID="{EBB2F187-D67F-4976-964F-9669E7F10F28}" presName="AccentHold3" presStyleLbl="node1" presStyleIdx="11" presStyleCnt="19"/>
      <dgm:spPr/>
    </dgm:pt>
    <dgm:pt modelId="{0766A92E-2518-4C2E-87A6-512AB1700EB0}" type="pres">
      <dgm:prSet presAssocID="{F69B3D6B-4EF6-4ABB-A5A4-787EC5C51036}" presName="Child3" presStyleLbl="node1" presStyleIdx="12" presStyleCnt="19" custScaleX="194215" custScaleY="194214" custLinFactNeighborX="-89094" custLinFactNeighborY="718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1444ECBD-C66B-41A6-ABCD-F02550C1083A}" type="pres">
      <dgm:prSet presAssocID="{F69B3D6B-4EF6-4ABB-A5A4-787EC5C51036}" presName="Accent12" presStyleCnt="0"/>
      <dgm:spPr/>
    </dgm:pt>
    <dgm:pt modelId="{34D87AD9-0E31-4F77-B7D8-C33F53F1020D}" type="pres">
      <dgm:prSet presAssocID="{F69B3D6B-4EF6-4ABB-A5A4-787EC5C51036}" presName="AccentHold1" presStyleLbl="node1" presStyleIdx="13" presStyleCnt="19" custLinFactX="183646" custLinFactNeighborX="200000" custLinFactNeighborY="-76998"/>
      <dgm:spPr/>
    </dgm:pt>
    <dgm:pt modelId="{6A637367-0F14-4F7B-8799-3F685AE3D8B7}" type="pres">
      <dgm:prSet presAssocID="{92AB3153-76A0-42EA-96C2-5289DE9012D8}" presName="Child4" presStyleLbl="node1" presStyleIdx="14" presStyleCnt="19" custScaleX="122938" custScaleY="122938" custLinFactNeighborX="-30664" custLinFactNeighborY="-1533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3A028E8F-AA15-4F0A-B548-5837100FBFB9}" type="pres">
      <dgm:prSet presAssocID="{92AB3153-76A0-42EA-96C2-5289DE9012D8}" presName="Accent13" presStyleCnt="0"/>
      <dgm:spPr/>
    </dgm:pt>
    <dgm:pt modelId="{93502662-11D5-4E1A-AAD1-C9F099942A00}" type="pres">
      <dgm:prSet presAssocID="{92AB3153-76A0-42EA-96C2-5289DE9012D8}" presName="AccentHold1" presStyleLbl="node1" presStyleIdx="15" presStyleCnt="19"/>
      <dgm:spPr/>
    </dgm:pt>
    <dgm:pt modelId="{E1FEEAC9-E687-4B8E-B225-1E2ECC5FEF8E}" type="pres">
      <dgm:prSet presAssocID="{9B6CC1D9-6911-49A5-85A0-FBDA4C2EA5CA}" presName="Child5" presStyleLbl="node1" presStyleIdx="16" presStyleCnt="19" custLinFactNeighborX="-74551" custLinFactNeighborY="194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67A05CF0-BC0B-4F35-8247-39FBEDE7EF4E}" type="pres">
      <dgm:prSet presAssocID="{9B6CC1D9-6911-49A5-85A0-FBDA4C2EA5CA}" presName="Accent15" presStyleCnt="0"/>
      <dgm:spPr/>
    </dgm:pt>
    <dgm:pt modelId="{CF195DBC-21B6-4887-A352-88FB642D11F7}" type="pres">
      <dgm:prSet presAssocID="{9B6CC1D9-6911-49A5-85A0-FBDA4C2EA5CA}" presName="AccentHold2" presStyleLbl="node1" presStyleIdx="17" presStyleCnt="19"/>
      <dgm:spPr/>
    </dgm:pt>
    <dgm:pt modelId="{B2C9EA25-F8D4-4A5C-A251-459287D93801}" type="pres">
      <dgm:prSet presAssocID="{9B6CC1D9-6911-49A5-85A0-FBDA4C2EA5CA}" presName="Accent16" presStyleCnt="0"/>
      <dgm:spPr/>
    </dgm:pt>
    <dgm:pt modelId="{EB97EDF8-C15C-40A4-B44C-0B81B7B8E07E}" type="pres">
      <dgm:prSet presAssocID="{9B6CC1D9-6911-49A5-85A0-FBDA4C2EA5CA}" presName="AccentHold3" presStyleLbl="node1" presStyleIdx="18" presStyleCnt="19"/>
      <dgm:spPr/>
    </dgm:pt>
  </dgm:ptLst>
  <dgm:cxnLst>
    <dgm:cxn modelId="{46FDFAD0-BE1E-4454-927B-55CB9C29FCB9}" srcId="{4F2A49E5-1112-4003-A2F3-D6AB2E8EA008}" destId="{92AB3153-76A0-42EA-96C2-5289DE9012D8}" srcOrd="3" destOrd="0" parTransId="{8BD833DB-7C2F-491B-80A5-2495E8B670A8}" sibTransId="{A4F4B631-BEEE-4115-913A-7585D3691A32}"/>
    <dgm:cxn modelId="{95EE9A9C-43A8-40C4-A134-0DBBF13DEF98}" type="presOf" srcId="{F69B3D6B-4EF6-4ABB-A5A4-787EC5C51036}" destId="{0766A92E-2518-4C2E-87A6-512AB1700EB0}" srcOrd="0" destOrd="0" presId="urn:microsoft.com/office/officeart/2009/3/layout/CircleRelationship"/>
    <dgm:cxn modelId="{D0191838-BF42-4B91-A7B4-733990F0E03F}" type="presOf" srcId="{EBB2F187-D67F-4976-964F-9669E7F10F28}" destId="{410DE71B-697F-4BF2-BCE6-263F04E6D7C4}" srcOrd="0" destOrd="0" presId="urn:microsoft.com/office/officeart/2009/3/layout/CircleRelationship"/>
    <dgm:cxn modelId="{E40A7E5E-F44A-4900-BF73-81CD1F3095D7}" type="presOf" srcId="{92AB3153-76A0-42EA-96C2-5289DE9012D8}" destId="{6A637367-0F14-4F7B-8799-3F685AE3D8B7}" srcOrd="0" destOrd="0" presId="urn:microsoft.com/office/officeart/2009/3/layout/CircleRelationship"/>
    <dgm:cxn modelId="{1BF13C3B-BDD0-4BBE-83B0-334ECEEE5D53}" type="presOf" srcId="{9B6CC1D9-6911-49A5-85A0-FBDA4C2EA5CA}" destId="{E1FEEAC9-E687-4B8E-B225-1E2ECC5FEF8E}" srcOrd="0" destOrd="0" presId="urn:microsoft.com/office/officeart/2009/3/layout/CircleRelationship"/>
    <dgm:cxn modelId="{B6A4372A-7E3C-4A00-A39C-7721A404D508}" srcId="{4F2A49E5-1112-4003-A2F3-D6AB2E8EA008}" destId="{50485D96-E62A-48CE-8F66-A0EBB91BD2C8}" srcOrd="0" destOrd="0" parTransId="{B78BF8B7-8869-43A6-9979-9C28689EE150}" sibTransId="{CCA7FA92-E4AA-449B-AC9E-B4DB7255959A}"/>
    <dgm:cxn modelId="{8F8584A7-0D59-46A5-BCD7-B581484B1B5D}" srcId="{4F2A49E5-1112-4003-A2F3-D6AB2E8EA008}" destId="{F69B3D6B-4EF6-4ABB-A5A4-787EC5C51036}" srcOrd="2" destOrd="0" parTransId="{E66472DA-F33B-4DF0-9B34-769144E2DF5C}" sibTransId="{E22092D1-D26E-4A3E-B089-B132AED314DE}"/>
    <dgm:cxn modelId="{6518DE39-B14F-4183-A427-DCB02E41197A}" type="presOf" srcId="{4F2A49E5-1112-4003-A2F3-D6AB2E8EA008}" destId="{1F1764FC-1016-48BE-B5AE-D71D269C41F0}" srcOrd="0" destOrd="0" presId="urn:microsoft.com/office/officeart/2009/3/layout/CircleRelationship"/>
    <dgm:cxn modelId="{DD101775-57B9-4B9D-A7E6-2292D623DABE}" srcId="{063C2973-815B-4F77-A58D-3A5E62FD2DF5}" destId="{4F2A49E5-1112-4003-A2F3-D6AB2E8EA008}" srcOrd="0" destOrd="0" parTransId="{74A42C28-018D-48C3-86DC-0D4F049771E6}" sibTransId="{9FBE24E0-179C-4E6F-B93D-8EF11E2005C0}"/>
    <dgm:cxn modelId="{71B8843B-9F54-41A8-823C-F3206F0AD4C0}" type="presOf" srcId="{50485D96-E62A-48CE-8F66-A0EBB91BD2C8}" destId="{723135F3-E58A-468D-96BE-28170CF989E2}" srcOrd="0" destOrd="0" presId="urn:microsoft.com/office/officeart/2009/3/layout/CircleRelationship"/>
    <dgm:cxn modelId="{9737526C-A296-4520-81C0-04A3ABA21D8A}" srcId="{4F2A49E5-1112-4003-A2F3-D6AB2E8EA008}" destId="{EBB2F187-D67F-4976-964F-9669E7F10F28}" srcOrd="1" destOrd="0" parTransId="{16A3C915-1B37-4E35-8D6D-3F1294E70929}" sibTransId="{033E66D8-5F9D-4BCE-B45B-27CCF6E38B64}"/>
    <dgm:cxn modelId="{D26C3E56-99FD-4F4F-8FE9-E8F939C2776C}" type="presOf" srcId="{063C2973-815B-4F77-A58D-3A5E62FD2DF5}" destId="{0AADA8CF-0DB5-4975-B556-A113EF4C2DC6}" srcOrd="0" destOrd="0" presId="urn:microsoft.com/office/officeart/2009/3/layout/CircleRelationship"/>
    <dgm:cxn modelId="{47A5E62F-76AD-46EA-98B6-4BEA6F3C0568}" srcId="{4F2A49E5-1112-4003-A2F3-D6AB2E8EA008}" destId="{9B6CC1D9-6911-49A5-85A0-FBDA4C2EA5CA}" srcOrd="4" destOrd="0" parTransId="{BE5A17A7-E22E-47B5-BD68-558FF4EF6B02}" sibTransId="{5E88BB3F-7DE9-4896-B6B0-57904B8A0762}"/>
    <dgm:cxn modelId="{A2FBE588-52A6-4965-90CD-BA4D568B67E5}" type="presParOf" srcId="{0AADA8CF-0DB5-4975-B556-A113EF4C2DC6}" destId="{1F1764FC-1016-48BE-B5AE-D71D269C41F0}" srcOrd="0" destOrd="0" presId="urn:microsoft.com/office/officeart/2009/3/layout/CircleRelationship"/>
    <dgm:cxn modelId="{A34D4370-AAA5-46C7-AB7F-FD5989AFB139}" type="presParOf" srcId="{0AADA8CF-0DB5-4975-B556-A113EF4C2DC6}" destId="{3C62EBB7-CF4D-49FC-B382-FBEB023E8AC1}" srcOrd="1" destOrd="0" presId="urn:microsoft.com/office/officeart/2009/3/layout/CircleRelationship"/>
    <dgm:cxn modelId="{8968C5BD-C56E-4566-9863-66FC19252EFA}" type="presParOf" srcId="{0AADA8CF-0DB5-4975-B556-A113EF4C2DC6}" destId="{78186F35-C7C1-4FE4-94F1-2C12A1B2042E}" srcOrd="2" destOrd="0" presId="urn:microsoft.com/office/officeart/2009/3/layout/CircleRelationship"/>
    <dgm:cxn modelId="{26564669-F88F-409C-B689-CD0F4DDA1CC6}" type="presParOf" srcId="{0AADA8CF-0DB5-4975-B556-A113EF4C2DC6}" destId="{52261AD7-38F2-46B3-A314-4D05C7414A03}" srcOrd="3" destOrd="0" presId="urn:microsoft.com/office/officeart/2009/3/layout/CircleRelationship"/>
    <dgm:cxn modelId="{F011DB04-5D06-4B82-9D2D-52216803ACBF}" type="presParOf" srcId="{0AADA8CF-0DB5-4975-B556-A113EF4C2DC6}" destId="{E7B8CF01-D701-4528-A061-433E01EA9B1F}" srcOrd="4" destOrd="0" presId="urn:microsoft.com/office/officeart/2009/3/layout/CircleRelationship"/>
    <dgm:cxn modelId="{F95CF481-698D-4094-87A3-4CF08A0A64DC}" type="presParOf" srcId="{0AADA8CF-0DB5-4975-B556-A113EF4C2DC6}" destId="{8683AA25-5740-486B-962D-2F75684D03AA}" srcOrd="5" destOrd="0" presId="urn:microsoft.com/office/officeart/2009/3/layout/CircleRelationship"/>
    <dgm:cxn modelId="{9E7FEEF4-EDC1-4A21-AE14-2411BE834DC8}" type="presParOf" srcId="{0AADA8CF-0DB5-4975-B556-A113EF4C2DC6}" destId="{723135F3-E58A-468D-96BE-28170CF989E2}" srcOrd="6" destOrd="0" presId="urn:microsoft.com/office/officeart/2009/3/layout/CircleRelationship"/>
    <dgm:cxn modelId="{BE84B1B7-EE13-4DCD-962E-6D246CE74CE6}" type="presParOf" srcId="{0AADA8CF-0DB5-4975-B556-A113EF4C2DC6}" destId="{7BE361CB-23C3-49A3-B83B-CCA1AD4EE01B}" srcOrd="7" destOrd="0" presId="urn:microsoft.com/office/officeart/2009/3/layout/CircleRelationship"/>
    <dgm:cxn modelId="{FF3425E9-60F3-4360-B6F3-67A0D94F097B}" type="presParOf" srcId="{7BE361CB-23C3-49A3-B83B-CCA1AD4EE01B}" destId="{43B67FFB-BAED-44BD-BAAD-696C1C51C99E}" srcOrd="0" destOrd="0" presId="urn:microsoft.com/office/officeart/2009/3/layout/CircleRelationship"/>
    <dgm:cxn modelId="{426554B0-3F4A-4613-B93C-2BB73B7EFFA5}" type="presParOf" srcId="{0AADA8CF-0DB5-4975-B556-A113EF4C2DC6}" destId="{A3F3EE4E-510F-4DE5-B3AF-BE0D3D451FD2}" srcOrd="8" destOrd="0" presId="urn:microsoft.com/office/officeart/2009/3/layout/CircleRelationship"/>
    <dgm:cxn modelId="{29C7D4F0-0F10-4C92-9B67-65D8B9D615A0}" type="presParOf" srcId="{A3F3EE4E-510F-4DE5-B3AF-BE0D3D451FD2}" destId="{FC42D284-B18C-4B8D-9284-EEF73DB53282}" srcOrd="0" destOrd="0" presId="urn:microsoft.com/office/officeart/2009/3/layout/CircleRelationship"/>
    <dgm:cxn modelId="{688E5A38-2F2B-4234-8B8C-704F8F13751D}" type="presParOf" srcId="{0AADA8CF-0DB5-4975-B556-A113EF4C2DC6}" destId="{410DE71B-697F-4BF2-BCE6-263F04E6D7C4}" srcOrd="9" destOrd="0" presId="urn:microsoft.com/office/officeart/2009/3/layout/CircleRelationship"/>
    <dgm:cxn modelId="{DF44B919-B377-42C5-95A9-08CD6AD01E0E}" type="presParOf" srcId="{0AADA8CF-0DB5-4975-B556-A113EF4C2DC6}" destId="{F6615C6A-5E12-48C0-8168-C0FFE9BE4C27}" srcOrd="10" destOrd="0" presId="urn:microsoft.com/office/officeart/2009/3/layout/CircleRelationship"/>
    <dgm:cxn modelId="{F56BC4D1-0D60-4C36-B3CF-C7629A81EE10}" type="presParOf" srcId="{F6615C6A-5E12-48C0-8168-C0FFE9BE4C27}" destId="{CD6E625D-FBA3-4216-9D78-2DDEE7E8595C}" srcOrd="0" destOrd="0" presId="urn:microsoft.com/office/officeart/2009/3/layout/CircleRelationship"/>
    <dgm:cxn modelId="{E54BFD4B-FF2C-4119-941D-15CAEDADEBC7}" type="presParOf" srcId="{0AADA8CF-0DB5-4975-B556-A113EF4C2DC6}" destId="{F072881D-CFB1-4900-A2BE-99037827A822}" srcOrd="11" destOrd="0" presId="urn:microsoft.com/office/officeart/2009/3/layout/CircleRelationship"/>
    <dgm:cxn modelId="{D6225D1E-69AB-43FE-981D-EF14248B7D35}" type="presParOf" srcId="{F072881D-CFB1-4900-A2BE-99037827A822}" destId="{0EA0557F-17AA-4F3F-95A1-5D795B9C8C2A}" srcOrd="0" destOrd="0" presId="urn:microsoft.com/office/officeart/2009/3/layout/CircleRelationship"/>
    <dgm:cxn modelId="{F30547B0-0BA5-4891-B2C8-A02AC64C210C}" type="presParOf" srcId="{0AADA8CF-0DB5-4975-B556-A113EF4C2DC6}" destId="{E3208AA0-B679-454C-9A6D-850C665DF63A}" srcOrd="12" destOrd="0" presId="urn:microsoft.com/office/officeart/2009/3/layout/CircleRelationship"/>
    <dgm:cxn modelId="{EC8BF31F-FDFF-4430-AB37-E2389531AF7C}" type="presParOf" srcId="{E3208AA0-B679-454C-9A6D-850C665DF63A}" destId="{9794E735-FEA2-4F54-BC41-42B87B50CFEE}" srcOrd="0" destOrd="0" presId="urn:microsoft.com/office/officeart/2009/3/layout/CircleRelationship"/>
    <dgm:cxn modelId="{1B1D8731-F207-4C0C-9E12-E068AC4A3695}" type="presParOf" srcId="{0AADA8CF-0DB5-4975-B556-A113EF4C2DC6}" destId="{0766A92E-2518-4C2E-87A6-512AB1700EB0}" srcOrd="13" destOrd="0" presId="urn:microsoft.com/office/officeart/2009/3/layout/CircleRelationship"/>
    <dgm:cxn modelId="{94E579A5-2D33-4BBC-A778-994E95163215}" type="presParOf" srcId="{0AADA8CF-0DB5-4975-B556-A113EF4C2DC6}" destId="{1444ECBD-C66B-41A6-ABCD-F02550C1083A}" srcOrd="14" destOrd="0" presId="urn:microsoft.com/office/officeart/2009/3/layout/CircleRelationship"/>
    <dgm:cxn modelId="{8477806D-CD7D-409E-93F1-5EC2DAE440BA}" type="presParOf" srcId="{1444ECBD-C66B-41A6-ABCD-F02550C1083A}" destId="{34D87AD9-0E31-4F77-B7D8-C33F53F1020D}" srcOrd="0" destOrd="0" presId="urn:microsoft.com/office/officeart/2009/3/layout/CircleRelationship"/>
    <dgm:cxn modelId="{1473FA78-46FA-498C-97DA-8E2EDE55A888}" type="presParOf" srcId="{0AADA8CF-0DB5-4975-B556-A113EF4C2DC6}" destId="{6A637367-0F14-4F7B-8799-3F685AE3D8B7}" srcOrd="15" destOrd="0" presId="urn:microsoft.com/office/officeart/2009/3/layout/CircleRelationship"/>
    <dgm:cxn modelId="{88E27E2F-EC28-4211-BB8A-46D76A5895CE}" type="presParOf" srcId="{0AADA8CF-0DB5-4975-B556-A113EF4C2DC6}" destId="{3A028E8F-AA15-4F0A-B548-5837100FBFB9}" srcOrd="16" destOrd="0" presId="urn:microsoft.com/office/officeart/2009/3/layout/CircleRelationship"/>
    <dgm:cxn modelId="{8094F92B-3866-47CE-81FC-696BA49CC3AC}" type="presParOf" srcId="{3A028E8F-AA15-4F0A-B548-5837100FBFB9}" destId="{93502662-11D5-4E1A-AAD1-C9F099942A00}" srcOrd="0" destOrd="0" presId="urn:microsoft.com/office/officeart/2009/3/layout/CircleRelationship"/>
    <dgm:cxn modelId="{1C17E7F4-0852-4901-9AE4-748111E110B5}" type="presParOf" srcId="{0AADA8CF-0DB5-4975-B556-A113EF4C2DC6}" destId="{E1FEEAC9-E687-4B8E-B225-1E2ECC5FEF8E}" srcOrd="17" destOrd="0" presId="urn:microsoft.com/office/officeart/2009/3/layout/CircleRelationship"/>
    <dgm:cxn modelId="{F904F991-508D-4CFC-8A56-71A32EF80C73}" type="presParOf" srcId="{0AADA8CF-0DB5-4975-B556-A113EF4C2DC6}" destId="{67A05CF0-BC0B-4F35-8247-39FBEDE7EF4E}" srcOrd="18" destOrd="0" presId="urn:microsoft.com/office/officeart/2009/3/layout/CircleRelationship"/>
    <dgm:cxn modelId="{9B9BCBE4-3E4B-43E9-A9F7-621BD6C4C370}" type="presParOf" srcId="{67A05CF0-BC0B-4F35-8247-39FBEDE7EF4E}" destId="{CF195DBC-21B6-4887-A352-88FB642D11F7}" srcOrd="0" destOrd="0" presId="urn:microsoft.com/office/officeart/2009/3/layout/CircleRelationship"/>
    <dgm:cxn modelId="{D78E2502-87AE-4964-B3C0-53465FF34592}" type="presParOf" srcId="{0AADA8CF-0DB5-4975-B556-A113EF4C2DC6}" destId="{B2C9EA25-F8D4-4A5C-A251-459287D93801}" srcOrd="19" destOrd="0" presId="urn:microsoft.com/office/officeart/2009/3/layout/CircleRelationship"/>
    <dgm:cxn modelId="{0F9D7161-8AD4-43DB-87EF-F4DDD883B71B}" type="presParOf" srcId="{B2C9EA25-F8D4-4A5C-A251-459287D93801}" destId="{EB97EDF8-C15C-40A4-B44C-0B81B7B8E07E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162577-2DE3-4FE3-9E89-7652410C22E3}" type="doc">
      <dgm:prSet loTypeId="urn:microsoft.com/office/officeart/2005/8/layout/bProcess3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28651E32-70E9-419B-8151-80F91BA1E789}">
      <dgm:prSet phldrT="[Текст]"/>
      <dgm:spPr/>
      <dgm:t>
        <a:bodyPr/>
        <a:lstStyle/>
        <a:p>
          <a:r>
            <a:rPr lang="ru-RU" dirty="0" smtClean="0"/>
            <a:t>Выборка данных</a:t>
          </a:r>
          <a:endParaRPr lang="ru-RU" dirty="0"/>
        </a:p>
      </dgm:t>
    </dgm:pt>
    <dgm:pt modelId="{847B8AEE-9A6A-4C71-BCDE-BF1BD3C97246}" type="parTrans" cxnId="{EB616C41-E40C-4C63-A51B-017B9AF7F71C}">
      <dgm:prSet/>
      <dgm:spPr/>
      <dgm:t>
        <a:bodyPr/>
        <a:lstStyle/>
        <a:p>
          <a:endParaRPr lang="ru-RU"/>
        </a:p>
      </dgm:t>
    </dgm:pt>
    <dgm:pt modelId="{D6306D7C-F2A5-45BE-8121-8CDE162F84DD}" type="sibTrans" cxnId="{EB616C41-E40C-4C63-A51B-017B9AF7F71C}">
      <dgm:prSet/>
      <dgm:spPr/>
      <dgm:t>
        <a:bodyPr/>
        <a:lstStyle/>
        <a:p>
          <a:endParaRPr lang="ru-RU"/>
        </a:p>
      </dgm:t>
    </dgm:pt>
    <dgm:pt modelId="{6FA5EED3-2735-4836-B57E-2DC4C94C2879}">
      <dgm:prSet/>
      <dgm:spPr/>
      <dgm:t>
        <a:bodyPr/>
        <a:lstStyle/>
        <a:p>
          <a:r>
            <a:rPr lang="ru-RU" dirty="0" smtClean="0"/>
            <a:t>Очистка данных</a:t>
          </a:r>
          <a:endParaRPr lang="ru-RU" dirty="0"/>
        </a:p>
      </dgm:t>
    </dgm:pt>
    <dgm:pt modelId="{99E213E5-13A0-49CE-BC04-3F019535B617}" type="parTrans" cxnId="{F84BB0D9-5A1C-48E0-BA9D-205F9E8A8511}">
      <dgm:prSet/>
      <dgm:spPr/>
      <dgm:t>
        <a:bodyPr/>
        <a:lstStyle/>
        <a:p>
          <a:endParaRPr lang="ru-RU"/>
        </a:p>
      </dgm:t>
    </dgm:pt>
    <dgm:pt modelId="{233094C6-FEC0-4757-9BC1-7B9E3C61AC5A}" type="sibTrans" cxnId="{F84BB0D9-5A1C-48E0-BA9D-205F9E8A8511}">
      <dgm:prSet/>
      <dgm:spPr/>
      <dgm:t>
        <a:bodyPr/>
        <a:lstStyle/>
        <a:p>
          <a:endParaRPr lang="ru-RU"/>
        </a:p>
      </dgm:t>
    </dgm:pt>
    <dgm:pt modelId="{CCEB1F76-AD4C-4430-80BB-026693783042}">
      <dgm:prSet/>
      <dgm:spPr/>
      <dgm:t>
        <a:bodyPr/>
        <a:lstStyle/>
        <a:p>
          <a:r>
            <a:rPr lang="ru-RU" dirty="0" smtClean="0"/>
            <a:t>Трансформация</a:t>
          </a:r>
          <a:endParaRPr lang="ru-RU" dirty="0"/>
        </a:p>
      </dgm:t>
    </dgm:pt>
    <dgm:pt modelId="{B73E24F1-F62A-4334-BBCC-7622B9899C9F}" type="parTrans" cxnId="{611445DA-FEFD-4BD0-BDB2-439D87205967}">
      <dgm:prSet/>
      <dgm:spPr/>
      <dgm:t>
        <a:bodyPr/>
        <a:lstStyle/>
        <a:p>
          <a:endParaRPr lang="ru-RU"/>
        </a:p>
      </dgm:t>
    </dgm:pt>
    <dgm:pt modelId="{7D05EB7B-32F0-4E57-911C-5A8F737D2843}" type="sibTrans" cxnId="{611445DA-FEFD-4BD0-BDB2-439D87205967}">
      <dgm:prSet/>
      <dgm:spPr/>
      <dgm:t>
        <a:bodyPr/>
        <a:lstStyle/>
        <a:p>
          <a:endParaRPr lang="ru-RU"/>
        </a:p>
      </dgm:t>
    </dgm:pt>
    <dgm:pt modelId="{2E6B12FB-E596-4D52-8347-2C46F0DCE81A}">
      <dgm:prSet/>
      <dgm:spPr/>
      <dgm:t>
        <a:bodyPr/>
        <a:lstStyle/>
        <a:p>
          <a:r>
            <a:rPr lang="en-US" dirty="0" smtClean="0"/>
            <a:t>Data Mining - </a:t>
          </a:r>
          <a:r>
            <a:rPr lang="ru-RU" dirty="0" smtClean="0"/>
            <a:t>моделирование</a:t>
          </a:r>
          <a:endParaRPr lang="ru-RU" dirty="0"/>
        </a:p>
      </dgm:t>
    </dgm:pt>
    <dgm:pt modelId="{8E58B3E8-0B24-4DCF-A236-A7AB68232930}" type="parTrans" cxnId="{70353297-4E41-45AA-8B46-97ED91CB0243}">
      <dgm:prSet/>
      <dgm:spPr/>
      <dgm:t>
        <a:bodyPr/>
        <a:lstStyle/>
        <a:p>
          <a:endParaRPr lang="ru-RU"/>
        </a:p>
      </dgm:t>
    </dgm:pt>
    <dgm:pt modelId="{2AC2E169-EFC1-45BC-B34C-9B7BCC99E1C0}" type="sibTrans" cxnId="{70353297-4E41-45AA-8B46-97ED91CB0243}">
      <dgm:prSet/>
      <dgm:spPr/>
      <dgm:t>
        <a:bodyPr/>
        <a:lstStyle/>
        <a:p>
          <a:endParaRPr lang="ru-RU"/>
        </a:p>
      </dgm:t>
    </dgm:pt>
    <dgm:pt modelId="{1CE3C330-E680-4610-981B-63F95714FE50}">
      <dgm:prSet/>
      <dgm:spPr/>
      <dgm:t>
        <a:bodyPr/>
        <a:lstStyle/>
        <a:p>
          <a:r>
            <a:rPr lang="ru-RU" dirty="0" smtClean="0"/>
            <a:t>Интерпретация результатов</a:t>
          </a:r>
          <a:endParaRPr lang="ru-RU" dirty="0"/>
        </a:p>
      </dgm:t>
    </dgm:pt>
    <dgm:pt modelId="{E359578E-30A7-49F6-9502-4ECCE2D248D6}" type="parTrans" cxnId="{82EF6A21-65AF-488E-8EC2-6E6CA9216BB7}">
      <dgm:prSet/>
      <dgm:spPr/>
      <dgm:t>
        <a:bodyPr/>
        <a:lstStyle/>
        <a:p>
          <a:endParaRPr lang="ru-RU"/>
        </a:p>
      </dgm:t>
    </dgm:pt>
    <dgm:pt modelId="{AAD4CB8A-9622-4B97-94DB-8E00CCF6B7F4}" type="sibTrans" cxnId="{82EF6A21-65AF-488E-8EC2-6E6CA9216BB7}">
      <dgm:prSet/>
      <dgm:spPr/>
      <dgm:t>
        <a:bodyPr/>
        <a:lstStyle/>
        <a:p>
          <a:endParaRPr lang="ru-RU"/>
        </a:p>
      </dgm:t>
    </dgm:pt>
    <dgm:pt modelId="{472A7D79-1923-426A-A276-892C6B0CF393}">
      <dgm:prSet/>
      <dgm:spPr/>
      <dgm:t>
        <a:bodyPr/>
        <a:lstStyle/>
        <a:p>
          <a:r>
            <a:rPr lang="ru-RU" dirty="0" smtClean="0"/>
            <a:t>Знания</a:t>
          </a:r>
          <a:endParaRPr lang="ru-RU" dirty="0"/>
        </a:p>
      </dgm:t>
    </dgm:pt>
    <dgm:pt modelId="{BD42EF5D-1001-473D-92F4-D141FCF9496A}" type="parTrans" cxnId="{24221CF1-2291-4A57-8D88-BD27F1B340BE}">
      <dgm:prSet/>
      <dgm:spPr/>
      <dgm:t>
        <a:bodyPr/>
        <a:lstStyle/>
        <a:p>
          <a:endParaRPr lang="ru-RU"/>
        </a:p>
      </dgm:t>
    </dgm:pt>
    <dgm:pt modelId="{3B039E7F-9E7F-4377-AF16-6CF005610CA0}" type="sibTrans" cxnId="{24221CF1-2291-4A57-8D88-BD27F1B340BE}">
      <dgm:prSet/>
      <dgm:spPr/>
      <dgm:t>
        <a:bodyPr/>
        <a:lstStyle/>
        <a:p>
          <a:endParaRPr lang="ru-RU"/>
        </a:p>
      </dgm:t>
    </dgm:pt>
    <dgm:pt modelId="{C9830436-9795-41A5-BD65-63EBACDB2E96}" type="pres">
      <dgm:prSet presAssocID="{3A162577-2DE3-4FE3-9E89-7652410C22E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458608-F1FD-402A-9C1F-42C3A3882FB9}" type="pres">
      <dgm:prSet presAssocID="{28651E32-70E9-419B-8151-80F91BA1E78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56F51F-5090-441A-9DB5-4FBBFFE34F82}" type="pres">
      <dgm:prSet presAssocID="{D6306D7C-F2A5-45BE-8121-8CDE162F84DD}" presName="sibTrans" presStyleLbl="sibTrans1D1" presStyleIdx="0" presStyleCnt="5"/>
      <dgm:spPr/>
      <dgm:t>
        <a:bodyPr/>
        <a:lstStyle/>
        <a:p>
          <a:endParaRPr lang="ru-RU"/>
        </a:p>
      </dgm:t>
    </dgm:pt>
    <dgm:pt modelId="{9877CAFA-4A6E-4262-8772-3A68243065BB}" type="pres">
      <dgm:prSet presAssocID="{D6306D7C-F2A5-45BE-8121-8CDE162F84DD}" presName="connectorText" presStyleLbl="sibTrans1D1" presStyleIdx="0" presStyleCnt="5"/>
      <dgm:spPr/>
      <dgm:t>
        <a:bodyPr/>
        <a:lstStyle/>
        <a:p>
          <a:endParaRPr lang="ru-RU"/>
        </a:p>
      </dgm:t>
    </dgm:pt>
    <dgm:pt modelId="{6A6AEB16-9AD0-4993-A3AA-A0626599E3BB}" type="pres">
      <dgm:prSet presAssocID="{6FA5EED3-2735-4836-B57E-2DC4C94C287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E69EB4-52D4-4A75-923B-1A271E49BBC6}" type="pres">
      <dgm:prSet presAssocID="{233094C6-FEC0-4757-9BC1-7B9E3C61AC5A}" presName="sibTrans" presStyleLbl="sibTrans1D1" presStyleIdx="1" presStyleCnt="5"/>
      <dgm:spPr/>
      <dgm:t>
        <a:bodyPr/>
        <a:lstStyle/>
        <a:p>
          <a:endParaRPr lang="ru-RU"/>
        </a:p>
      </dgm:t>
    </dgm:pt>
    <dgm:pt modelId="{9981349B-1AC2-4E30-BB59-8EEFDA3FBC93}" type="pres">
      <dgm:prSet presAssocID="{233094C6-FEC0-4757-9BC1-7B9E3C61AC5A}" presName="connectorText" presStyleLbl="sibTrans1D1" presStyleIdx="1" presStyleCnt="5"/>
      <dgm:spPr/>
      <dgm:t>
        <a:bodyPr/>
        <a:lstStyle/>
        <a:p>
          <a:endParaRPr lang="ru-RU"/>
        </a:p>
      </dgm:t>
    </dgm:pt>
    <dgm:pt modelId="{EDCC49C0-30D4-4BE4-9385-0EC88B5BD16A}" type="pres">
      <dgm:prSet presAssocID="{CCEB1F76-AD4C-4430-80BB-02669378304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83026-4A5C-4E7D-99C8-6B39B931227D}" type="pres">
      <dgm:prSet presAssocID="{7D05EB7B-32F0-4E57-911C-5A8F737D2843}" presName="sibTrans" presStyleLbl="sibTrans1D1" presStyleIdx="2" presStyleCnt="5"/>
      <dgm:spPr/>
      <dgm:t>
        <a:bodyPr/>
        <a:lstStyle/>
        <a:p>
          <a:endParaRPr lang="ru-RU"/>
        </a:p>
      </dgm:t>
    </dgm:pt>
    <dgm:pt modelId="{4DB2A96B-D0C0-4F4A-988A-6B19977585C2}" type="pres">
      <dgm:prSet presAssocID="{7D05EB7B-32F0-4E57-911C-5A8F737D2843}" presName="connectorText" presStyleLbl="sibTrans1D1" presStyleIdx="2" presStyleCnt="5"/>
      <dgm:spPr/>
      <dgm:t>
        <a:bodyPr/>
        <a:lstStyle/>
        <a:p>
          <a:endParaRPr lang="ru-RU"/>
        </a:p>
      </dgm:t>
    </dgm:pt>
    <dgm:pt modelId="{95A690A2-B6D3-4192-8D2F-7983BDBAD81C}" type="pres">
      <dgm:prSet presAssocID="{2E6B12FB-E596-4D52-8347-2C46F0DCE81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BCF54-3A24-433C-A226-637AF4A3AD5A}" type="pres">
      <dgm:prSet presAssocID="{2AC2E169-EFC1-45BC-B34C-9B7BCC99E1C0}" presName="sibTrans" presStyleLbl="sibTrans1D1" presStyleIdx="3" presStyleCnt="5"/>
      <dgm:spPr/>
      <dgm:t>
        <a:bodyPr/>
        <a:lstStyle/>
        <a:p>
          <a:endParaRPr lang="ru-RU"/>
        </a:p>
      </dgm:t>
    </dgm:pt>
    <dgm:pt modelId="{B092629B-EF91-4905-984E-2AD91337198A}" type="pres">
      <dgm:prSet presAssocID="{2AC2E169-EFC1-45BC-B34C-9B7BCC99E1C0}" presName="connectorText" presStyleLbl="sibTrans1D1" presStyleIdx="3" presStyleCnt="5"/>
      <dgm:spPr/>
      <dgm:t>
        <a:bodyPr/>
        <a:lstStyle/>
        <a:p>
          <a:endParaRPr lang="ru-RU"/>
        </a:p>
      </dgm:t>
    </dgm:pt>
    <dgm:pt modelId="{6CBC5027-147F-4A7D-B82A-1238DC0AAEC7}" type="pres">
      <dgm:prSet presAssocID="{1CE3C330-E680-4610-981B-63F95714FE5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C1ACAB-86AA-47C9-B58B-E8E51EAA08F5}" type="pres">
      <dgm:prSet presAssocID="{AAD4CB8A-9622-4B97-94DB-8E00CCF6B7F4}" presName="sibTrans" presStyleLbl="sibTrans1D1" presStyleIdx="4" presStyleCnt="5"/>
      <dgm:spPr/>
      <dgm:t>
        <a:bodyPr/>
        <a:lstStyle/>
        <a:p>
          <a:endParaRPr lang="ru-RU"/>
        </a:p>
      </dgm:t>
    </dgm:pt>
    <dgm:pt modelId="{C413E857-0ADF-489E-AB09-134D0A3C438D}" type="pres">
      <dgm:prSet presAssocID="{AAD4CB8A-9622-4B97-94DB-8E00CCF6B7F4}" presName="connectorText" presStyleLbl="sibTrans1D1" presStyleIdx="4" presStyleCnt="5"/>
      <dgm:spPr/>
      <dgm:t>
        <a:bodyPr/>
        <a:lstStyle/>
        <a:p>
          <a:endParaRPr lang="ru-RU"/>
        </a:p>
      </dgm:t>
    </dgm:pt>
    <dgm:pt modelId="{C1815845-380D-4837-A2F3-E9CDD6E4BB91}" type="pres">
      <dgm:prSet presAssocID="{472A7D79-1923-426A-A276-892C6B0CF39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21209C-C8B8-442F-BCB7-2A7EA8353A39}" type="presOf" srcId="{472A7D79-1923-426A-A276-892C6B0CF393}" destId="{C1815845-380D-4837-A2F3-E9CDD6E4BB91}" srcOrd="0" destOrd="0" presId="urn:microsoft.com/office/officeart/2005/8/layout/bProcess3"/>
    <dgm:cxn modelId="{394E7278-0675-4210-9AA5-AC827DEFD47B}" type="presOf" srcId="{2E6B12FB-E596-4D52-8347-2C46F0DCE81A}" destId="{95A690A2-B6D3-4192-8D2F-7983BDBAD81C}" srcOrd="0" destOrd="0" presId="urn:microsoft.com/office/officeart/2005/8/layout/bProcess3"/>
    <dgm:cxn modelId="{35EAA9B3-097E-4877-B267-6D85780B5B91}" type="presOf" srcId="{2AC2E169-EFC1-45BC-B34C-9B7BCC99E1C0}" destId="{C5FBCF54-3A24-433C-A226-637AF4A3AD5A}" srcOrd="0" destOrd="0" presId="urn:microsoft.com/office/officeart/2005/8/layout/bProcess3"/>
    <dgm:cxn modelId="{05CDF08D-E033-4C97-B21D-966845A013E9}" type="presOf" srcId="{6FA5EED3-2735-4836-B57E-2DC4C94C2879}" destId="{6A6AEB16-9AD0-4993-A3AA-A0626599E3BB}" srcOrd="0" destOrd="0" presId="urn:microsoft.com/office/officeart/2005/8/layout/bProcess3"/>
    <dgm:cxn modelId="{70353297-4E41-45AA-8B46-97ED91CB0243}" srcId="{3A162577-2DE3-4FE3-9E89-7652410C22E3}" destId="{2E6B12FB-E596-4D52-8347-2C46F0DCE81A}" srcOrd="3" destOrd="0" parTransId="{8E58B3E8-0B24-4DCF-A236-A7AB68232930}" sibTransId="{2AC2E169-EFC1-45BC-B34C-9B7BCC99E1C0}"/>
    <dgm:cxn modelId="{765937C4-D6B9-4FC8-BE6D-B858BE63C98F}" type="presOf" srcId="{AAD4CB8A-9622-4B97-94DB-8E00CCF6B7F4}" destId="{C413E857-0ADF-489E-AB09-134D0A3C438D}" srcOrd="1" destOrd="0" presId="urn:microsoft.com/office/officeart/2005/8/layout/bProcess3"/>
    <dgm:cxn modelId="{60A92406-BC11-4396-892E-D0F647CC526A}" type="presOf" srcId="{233094C6-FEC0-4757-9BC1-7B9E3C61AC5A}" destId="{53E69EB4-52D4-4A75-923B-1A271E49BBC6}" srcOrd="0" destOrd="0" presId="urn:microsoft.com/office/officeart/2005/8/layout/bProcess3"/>
    <dgm:cxn modelId="{67338F68-6DB4-44C6-B716-ECD39867B0BA}" type="presOf" srcId="{CCEB1F76-AD4C-4430-80BB-026693783042}" destId="{EDCC49C0-30D4-4BE4-9385-0EC88B5BD16A}" srcOrd="0" destOrd="0" presId="urn:microsoft.com/office/officeart/2005/8/layout/bProcess3"/>
    <dgm:cxn modelId="{F2E5CB6D-6E1B-44CD-ACFD-12F2CD8EBA86}" type="presOf" srcId="{AAD4CB8A-9622-4B97-94DB-8E00CCF6B7F4}" destId="{E9C1ACAB-86AA-47C9-B58B-E8E51EAA08F5}" srcOrd="0" destOrd="0" presId="urn:microsoft.com/office/officeart/2005/8/layout/bProcess3"/>
    <dgm:cxn modelId="{1A05C1A0-34A1-4386-A3CF-5A598AF90362}" type="presOf" srcId="{28651E32-70E9-419B-8151-80F91BA1E789}" destId="{67458608-F1FD-402A-9C1F-42C3A3882FB9}" srcOrd="0" destOrd="0" presId="urn:microsoft.com/office/officeart/2005/8/layout/bProcess3"/>
    <dgm:cxn modelId="{F9A76C0D-17FA-4E6B-BED9-93A43ABBFB91}" type="presOf" srcId="{D6306D7C-F2A5-45BE-8121-8CDE162F84DD}" destId="{6E56F51F-5090-441A-9DB5-4FBBFFE34F82}" srcOrd="0" destOrd="0" presId="urn:microsoft.com/office/officeart/2005/8/layout/bProcess3"/>
    <dgm:cxn modelId="{0DD3329D-CD68-41C4-BF3C-695AFA643AF8}" type="presOf" srcId="{233094C6-FEC0-4757-9BC1-7B9E3C61AC5A}" destId="{9981349B-1AC2-4E30-BB59-8EEFDA3FBC93}" srcOrd="1" destOrd="0" presId="urn:microsoft.com/office/officeart/2005/8/layout/bProcess3"/>
    <dgm:cxn modelId="{7620395F-EF86-448B-B769-9F2004B66C1F}" type="presOf" srcId="{7D05EB7B-32F0-4E57-911C-5A8F737D2843}" destId="{CB183026-4A5C-4E7D-99C8-6B39B931227D}" srcOrd="0" destOrd="0" presId="urn:microsoft.com/office/officeart/2005/8/layout/bProcess3"/>
    <dgm:cxn modelId="{611445DA-FEFD-4BD0-BDB2-439D87205967}" srcId="{3A162577-2DE3-4FE3-9E89-7652410C22E3}" destId="{CCEB1F76-AD4C-4430-80BB-026693783042}" srcOrd="2" destOrd="0" parTransId="{B73E24F1-F62A-4334-BBCC-7622B9899C9F}" sibTransId="{7D05EB7B-32F0-4E57-911C-5A8F737D2843}"/>
    <dgm:cxn modelId="{F84BB0D9-5A1C-48E0-BA9D-205F9E8A8511}" srcId="{3A162577-2DE3-4FE3-9E89-7652410C22E3}" destId="{6FA5EED3-2735-4836-B57E-2DC4C94C2879}" srcOrd="1" destOrd="0" parTransId="{99E213E5-13A0-49CE-BC04-3F019535B617}" sibTransId="{233094C6-FEC0-4757-9BC1-7B9E3C61AC5A}"/>
    <dgm:cxn modelId="{24221CF1-2291-4A57-8D88-BD27F1B340BE}" srcId="{3A162577-2DE3-4FE3-9E89-7652410C22E3}" destId="{472A7D79-1923-426A-A276-892C6B0CF393}" srcOrd="5" destOrd="0" parTransId="{BD42EF5D-1001-473D-92F4-D141FCF9496A}" sibTransId="{3B039E7F-9E7F-4377-AF16-6CF005610CA0}"/>
    <dgm:cxn modelId="{EB616C41-E40C-4C63-A51B-017B9AF7F71C}" srcId="{3A162577-2DE3-4FE3-9E89-7652410C22E3}" destId="{28651E32-70E9-419B-8151-80F91BA1E789}" srcOrd="0" destOrd="0" parTransId="{847B8AEE-9A6A-4C71-BCDE-BF1BD3C97246}" sibTransId="{D6306D7C-F2A5-45BE-8121-8CDE162F84DD}"/>
    <dgm:cxn modelId="{A85F145C-8717-4D52-AA4B-3B550A759F4B}" type="presOf" srcId="{1CE3C330-E680-4610-981B-63F95714FE50}" destId="{6CBC5027-147F-4A7D-B82A-1238DC0AAEC7}" srcOrd="0" destOrd="0" presId="urn:microsoft.com/office/officeart/2005/8/layout/bProcess3"/>
    <dgm:cxn modelId="{82EF6A21-65AF-488E-8EC2-6E6CA9216BB7}" srcId="{3A162577-2DE3-4FE3-9E89-7652410C22E3}" destId="{1CE3C330-E680-4610-981B-63F95714FE50}" srcOrd="4" destOrd="0" parTransId="{E359578E-30A7-49F6-9502-4ECCE2D248D6}" sibTransId="{AAD4CB8A-9622-4B97-94DB-8E00CCF6B7F4}"/>
    <dgm:cxn modelId="{3FD5D8D0-2131-4F20-9814-9434F559CCBC}" type="presOf" srcId="{2AC2E169-EFC1-45BC-B34C-9B7BCC99E1C0}" destId="{B092629B-EF91-4905-984E-2AD91337198A}" srcOrd="1" destOrd="0" presId="urn:microsoft.com/office/officeart/2005/8/layout/bProcess3"/>
    <dgm:cxn modelId="{7DB5413A-C09C-4587-B6A8-0783672AABA8}" type="presOf" srcId="{7D05EB7B-32F0-4E57-911C-5A8F737D2843}" destId="{4DB2A96B-D0C0-4F4A-988A-6B19977585C2}" srcOrd="1" destOrd="0" presId="urn:microsoft.com/office/officeart/2005/8/layout/bProcess3"/>
    <dgm:cxn modelId="{A36E40AC-DD57-460D-8375-49173430CA8F}" type="presOf" srcId="{D6306D7C-F2A5-45BE-8121-8CDE162F84DD}" destId="{9877CAFA-4A6E-4262-8772-3A68243065BB}" srcOrd="1" destOrd="0" presId="urn:microsoft.com/office/officeart/2005/8/layout/bProcess3"/>
    <dgm:cxn modelId="{44479F3C-80C4-4AED-826B-8CA9DA7A0CA1}" type="presOf" srcId="{3A162577-2DE3-4FE3-9E89-7652410C22E3}" destId="{C9830436-9795-41A5-BD65-63EBACDB2E96}" srcOrd="0" destOrd="0" presId="urn:microsoft.com/office/officeart/2005/8/layout/bProcess3"/>
    <dgm:cxn modelId="{64583322-B253-4594-BC50-8C77831B33D6}" type="presParOf" srcId="{C9830436-9795-41A5-BD65-63EBACDB2E96}" destId="{67458608-F1FD-402A-9C1F-42C3A3882FB9}" srcOrd="0" destOrd="0" presId="urn:microsoft.com/office/officeart/2005/8/layout/bProcess3"/>
    <dgm:cxn modelId="{FDD26792-BA66-4105-BAAE-CE7783667940}" type="presParOf" srcId="{C9830436-9795-41A5-BD65-63EBACDB2E96}" destId="{6E56F51F-5090-441A-9DB5-4FBBFFE34F82}" srcOrd="1" destOrd="0" presId="urn:microsoft.com/office/officeart/2005/8/layout/bProcess3"/>
    <dgm:cxn modelId="{8364AF5E-CC63-400E-A1AE-05E5E326D51B}" type="presParOf" srcId="{6E56F51F-5090-441A-9DB5-4FBBFFE34F82}" destId="{9877CAFA-4A6E-4262-8772-3A68243065BB}" srcOrd="0" destOrd="0" presId="urn:microsoft.com/office/officeart/2005/8/layout/bProcess3"/>
    <dgm:cxn modelId="{249239D2-8073-4323-8DBE-8E467901EFA1}" type="presParOf" srcId="{C9830436-9795-41A5-BD65-63EBACDB2E96}" destId="{6A6AEB16-9AD0-4993-A3AA-A0626599E3BB}" srcOrd="2" destOrd="0" presId="urn:microsoft.com/office/officeart/2005/8/layout/bProcess3"/>
    <dgm:cxn modelId="{576AB9AF-E8F6-4D08-BB1D-C89C6F727D6C}" type="presParOf" srcId="{C9830436-9795-41A5-BD65-63EBACDB2E96}" destId="{53E69EB4-52D4-4A75-923B-1A271E49BBC6}" srcOrd="3" destOrd="0" presId="urn:microsoft.com/office/officeart/2005/8/layout/bProcess3"/>
    <dgm:cxn modelId="{F88782A3-7D94-443D-91B0-7C99D895C8EB}" type="presParOf" srcId="{53E69EB4-52D4-4A75-923B-1A271E49BBC6}" destId="{9981349B-1AC2-4E30-BB59-8EEFDA3FBC93}" srcOrd="0" destOrd="0" presId="urn:microsoft.com/office/officeart/2005/8/layout/bProcess3"/>
    <dgm:cxn modelId="{38519193-4F1B-46AC-88A0-E6D7EC4D8FD6}" type="presParOf" srcId="{C9830436-9795-41A5-BD65-63EBACDB2E96}" destId="{EDCC49C0-30D4-4BE4-9385-0EC88B5BD16A}" srcOrd="4" destOrd="0" presId="urn:microsoft.com/office/officeart/2005/8/layout/bProcess3"/>
    <dgm:cxn modelId="{ADBEAAF7-2216-4619-A797-2910E150E2EE}" type="presParOf" srcId="{C9830436-9795-41A5-BD65-63EBACDB2E96}" destId="{CB183026-4A5C-4E7D-99C8-6B39B931227D}" srcOrd="5" destOrd="0" presId="urn:microsoft.com/office/officeart/2005/8/layout/bProcess3"/>
    <dgm:cxn modelId="{83569F0C-D6CC-4722-85A3-C5195F432514}" type="presParOf" srcId="{CB183026-4A5C-4E7D-99C8-6B39B931227D}" destId="{4DB2A96B-D0C0-4F4A-988A-6B19977585C2}" srcOrd="0" destOrd="0" presId="urn:microsoft.com/office/officeart/2005/8/layout/bProcess3"/>
    <dgm:cxn modelId="{E74CC17D-A9C4-416F-AF64-91FF4A2469D7}" type="presParOf" srcId="{C9830436-9795-41A5-BD65-63EBACDB2E96}" destId="{95A690A2-B6D3-4192-8D2F-7983BDBAD81C}" srcOrd="6" destOrd="0" presId="urn:microsoft.com/office/officeart/2005/8/layout/bProcess3"/>
    <dgm:cxn modelId="{59E50C7E-AE42-4EF3-8E67-B64A705C77CD}" type="presParOf" srcId="{C9830436-9795-41A5-BD65-63EBACDB2E96}" destId="{C5FBCF54-3A24-433C-A226-637AF4A3AD5A}" srcOrd="7" destOrd="0" presId="urn:microsoft.com/office/officeart/2005/8/layout/bProcess3"/>
    <dgm:cxn modelId="{753AC865-38A5-4873-8505-3C1BE7969367}" type="presParOf" srcId="{C5FBCF54-3A24-433C-A226-637AF4A3AD5A}" destId="{B092629B-EF91-4905-984E-2AD91337198A}" srcOrd="0" destOrd="0" presId="urn:microsoft.com/office/officeart/2005/8/layout/bProcess3"/>
    <dgm:cxn modelId="{134571A2-97F9-4469-99B7-7C990AEFC8C0}" type="presParOf" srcId="{C9830436-9795-41A5-BD65-63EBACDB2E96}" destId="{6CBC5027-147F-4A7D-B82A-1238DC0AAEC7}" srcOrd="8" destOrd="0" presId="urn:microsoft.com/office/officeart/2005/8/layout/bProcess3"/>
    <dgm:cxn modelId="{8CC47507-5A7C-40BD-A52E-065D540D0E35}" type="presParOf" srcId="{C9830436-9795-41A5-BD65-63EBACDB2E96}" destId="{E9C1ACAB-86AA-47C9-B58B-E8E51EAA08F5}" srcOrd="9" destOrd="0" presId="urn:microsoft.com/office/officeart/2005/8/layout/bProcess3"/>
    <dgm:cxn modelId="{AB880161-7247-4571-B25B-1E5096460588}" type="presParOf" srcId="{E9C1ACAB-86AA-47C9-B58B-E8E51EAA08F5}" destId="{C413E857-0ADF-489E-AB09-134D0A3C438D}" srcOrd="0" destOrd="0" presId="urn:microsoft.com/office/officeart/2005/8/layout/bProcess3"/>
    <dgm:cxn modelId="{93B5AF5D-1A31-4F14-AA86-AA147FF4A484}" type="presParOf" srcId="{C9830436-9795-41A5-BD65-63EBACDB2E96}" destId="{C1815845-380D-4837-A2F3-E9CDD6E4BB91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3B75C7-5FCA-4CA2-9520-96D46003AFBD}" type="doc">
      <dgm:prSet loTypeId="urn:microsoft.com/office/officeart/2005/8/layout/radial4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1922A9DE-2943-4FA8-8046-E2648A9BC9FE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tx2"/>
        </a:solidFill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Данные для анализа</a:t>
          </a:r>
          <a:endParaRPr lang="ru-RU" sz="1600" b="1" dirty="0">
            <a:solidFill>
              <a:schemeClr val="bg1"/>
            </a:solidFill>
          </a:endParaRPr>
        </a:p>
      </dgm:t>
    </dgm:pt>
    <dgm:pt modelId="{15B366C7-7010-4F16-B548-A569A26FAE98}" type="parTrans" cxnId="{5830B68D-4D06-405F-A4DF-953C5A7363D7}">
      <dgm:prSet/>
      <dgm:spPr/>
      <dgm:t>
        <a:bodyPr/>
        <a:lstStyle/>
        <a:p>
          <a:endParaRPr lang="ru-RU"/>
        </a:p>
      </dgm:t>
    </dgm:pt>
    <dgm:pt modelId="{871D2399-AB62-44CC-9113-ED5046F3872B}" type="sibTrans" cxnId="{5830B68D-4D06-405F-A4DF-953C5A7363D7}">
      <dgm:prSet/>
      <dgm:spPr/>
      <dgm:t>
        <a:bodyPr/>
        <a:lstStyle/>
        <a:p>
          <a:endParaRPr lang="ru-RU"/>
        </a:p>
      </dgm:t>
    </dgm:pt>
    <dgm:pt modelId="{182705F4-2AC6-4DC7-B475-BB26E32AACA1}">
      <dgm:prSet phldrT="[Текст]"/>
      <dgm:spPr/>
      <dgm:t>
        <a:bodyPr/>
        <a:lstStyle/>
        <a:p>
          <a:r>
            <a:rPr lang="ru-RU" dirty="0" smtClean="0"/>
            <a:t>Базы данных</a:t>
          </a:r>
          <a:endParaRPr lang="ru-RU" dirty="0"/>
        </a:p>
      </dgm:t>
    </dgm:pt>
    <dgm:pt modelId="{754C2F13-E5F3-473D-8312-2A0A35F7141A}" type="parTrans" cxnId="{D16E7FC4-A57E-4C82-856A-340C54453A00}">
      <dgm:prSet/>
      <dgm:spPr/>
      <dgm:t>
        <a:bodyPr/>
        <a:lstStyle/>
        <a:p>
          <a:endParaRPr lang="ru-RU"/>
        </a:p>
      </dgm:t>
    </dgm:pt>
    <dgm:pt modelId="{68ECB4F0-6FAE-42E1-8DD2-88317936819F}" type="sibTrans" cxnId="{D16E7FC4-A57E-4C82-856A-340C54453A00}">
      <dgm:prSet/>
      <dgm:spPr/>
      <dgm:t>
        <a:bodyPr/>
        <a:lstStyle/>
        <a:p>
          <a:endParaRPr lang="ru-RU"/>
        </a:p>
      </dgm:t>
    </dgm:pt>
    <dgm:pt modelId="{32B109E2-3683-40E3-AB17-30AAAAA38A75}">
      <dgm:prSet phldrT="[Текст]"/>
      <dgm:spPr/>
      <dgm:t>
        <a:bodyPr/>
        <a:lstStyle/>
        <a:p>
          <a:r>
            <a:rPr lang="ru-RU" dirty="0" smtClean="0"/>
            <a:t>Офисные приложения</a:t>
          </a:r>
          <a:endParaRPr lang="ru-RU" dirty="0"/>
        </a:p>
      </dgm:t>
    </dgm:pt>
    <dgm:pt modelId="{B3CCED9F-0D88-446E-9B77-289131BA7512}" type="parTrans" cxnId="{E61AF952-2306-46DC-B922-B20A88F5B3C3}">
      <dgm:prSet/>
      <dgm:spPr/>
      <dgm:t>
        <a:bodyPr/>
        <a:lstStyle/>
        <a:p>
          <a:endParaRPr lang="ru-RU"/>
        </a:p>
      </dgm:t>
    </dgm:pt>
    <dgm:pt modelId="{D74D7335-E680-476C-A8D6-95B67C373962}" type="sibTrans" cxnId="{E61AF952-2306-46DC-B922-B20A88F5B3C3}">
      <dgm:prSet/>
      <dgm:spPr/>
      <dgm:t>
        <a:bodyPr/>
        <a:lstStyle/>
        <a:p>
          <a:endParaRPr lang="ru-RU"/>
        </a:p>
      </dgm:t>
    </dgm:pt>
    <dgm:pt modelId="{A47308FD-FD94-4007-B331-63CA9C87CFA9}">
      <dgm:prSet phldrT="[Текст]"/>
      <dgm:spPr/>
      <dgm:t>
        <a:bodyPr/>
        <a:lstStyle/>
        <a:p>
          <a:r>
            <a:rPr lang="ru-RU" dirty="0" smtClean="0"/>
            <a:t>Интернет </a:t>
          </a:r>
        </a:p>
      </dgm:t>
    </dgm:pt>
    <dgm:pt modelId="{31521610-9DD5-4865-9FE3-36812DD1402A}" type="parTrans" cxnId="{ED14B34A-7A7A-47ED-9BBE-62AFD057522B}">
      <dgm:prSet/>
      <dgm:spPr/>
      <dgm:t>
        <a:bodyPr/>
        <a:lstStyle/>
        <a:p>
          <a:endParaRPr lang="ru-RU"/>
        </a:p>
      </dgm:t>
    </dgm:pt>
    <dgm:pt modelId="{E5F1A7DF-E3AF-4783-BEFB-1E3A46E7AC9C}" type="sibTrans" cxnId="{ED14B34A-7A7A-47ED-9BBE-62AFD057522B}">
      <dgm:prSet/>
      <dgm:spPr/>
      <dgm:t>
        <a:bodyPr/>
        <a:lstStyle/>
        <a:p>
          <a:endParaRPr lang="ru-RU"/>
        </a:p>
      </dgm:t>
    </dgm:pt>
    <dgm:pt modelId="{26A16EAF-75B2-40E6-9E5B-75E8A61D88CB}">
      <dgm:prSet phldrT="[Текст]"/>
      <dgm:spPr/>
      <dgm:t>
        <a:bodyPr/>
        <a:lstStyle/>
        <a:p>
          <a:r>
            <a:rPr lang="ru-RU" dirty="0" smtClean="0"/>
            <a:t>Социальные сети</a:t>
          </a:r>
        </a:p>
      </dgm:t>
    </dgm:pt>
    <dgm:pt modelId="{10DA5B81-1BC9-429F-A373-11A17549DC89}" type="parTrans" cxnId="{F2CEDEEA-69C7-4E71-8A4D-BF34853556C6}">
      <dgm:prSet/>
      <dgm:spPr/>
      <dgm:t>
        <a:bodyPr/>
        <a:lstStyle/>
        <a:p>
          <a:endParaRPr lang="ru-RU"/>
        </a:p>
      </dgm:t>
    </dgm:pt>
    <dgm:pt modelId="{D4B98649-3ABD-4C41-A1E5-24776E75BEA6}" type="sibTrans" cxnId="{F2CEDEEA-69C7-4E71-8A4D-BF34853556C6}">
      <dgm:prSet/>
      <dgm:spPr/>
      <dgm:t>
        <a:bodyPr/>
        <a:lstStyle/>
        <a:p>
          <a:endParaRPr lang="ru-RU"/>
        </a:p>
      </dgm:t>
    </dgm:pt>
    <dgm:pt modelId="{C3751F1E-2B42-4F91-B44D-1B08340BE17A}">
      <dgm:prSet phldrT="[Текст]"/>
      <dgm:spPr/>
      <dgm:t>
        <a:bodyPr/>
        <a:lstStyle/>
        <a:p>
          <a:r>
            <a:rPr lang="en-US" dirty="0" smtClean="0"/>
            <a:t>CRM, ERP</a:t>
          </a:r>
          <a:endParaRPr lang="ru-RU" dirty="0"/>
        </a:p>
      </dgm:t>
    </dgm:pt>
    <dgm:pt modelId="{1098843A-F122-4508-936B-8CB7C32DF076}" type="parTrans" cxnId="{8A9B4530-C64E-4532-AA98-952DCA13AA95}">
      <dgm:prSet/>
      <dgm:spPr/>
      <dgm:t>
        <a:bodyPr/>
        <a:lstStyle/>
        <a:p>
          <a:endParaRPr lang="ru-RU"/>
        </a:p>
      </dgm:t>
    </dgm:pt>
    <dgm:pt modelId="{505DF6E0-B044-4560-BDDE-C33F17811BCA}" type="sibTrans" cxnId="{8A9B4530-C64E-4532-AA98-952DCA13AA95}">
      <dgm:prSet/>
      <dgm:spPr/>
      <dgm:t>
        <a:bodyPr/>
        <a:lstStyle/>
        <a:p>
          <a:endParaRPr lang="ru-RU"/>
        </a:p>
      </dgm:t>
    </dgm:pt>
    <dgm:pt modelId="{495EACA0-A6C8-444F-B3CC-C8FBEC1D1EB0}" type="pres">
      <dgm:prSet presAssocID="{823B75C7-5FCA-4CA2-9520-96D46003AFB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32E5AE-71D7-4085-9A2C-4C1A4EB31D45}" type="pres">
      <dgm:prSet presAssocID="{1922A9DE-2943-4FA8-8046-E2648A9BC9FE}" presName="centerShape" presStyleLbl="node0" presStyleIdx="0" presStyleCnt="1"/>
      <dgm:spPr/>
      <dgm:t>
        <a:bodyPr/>
        <a:lstStyle/>
        <a:p>
          <a:endParaRPr lang="ru-RU"/>
        </a:p>
      </dgm:t>
    </dgm:pt>
    <dgm:pt modelId="{60E8F131-E9BB-48BF-A579-77529CEBFAA9}" type="pres">
      <dgm:prSet presAssocID="{1098843A-F122-4508-936B-8CB7C32DF076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1AB62B25-6676-4C6D-882F-E0D6F91EFBAF}" type="pres">
      <dgm:prSet presAssocID="{C3751F1E-2B42-4F91-B44D-1B08340BE17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0069C1-012F-4F01-8ACD-430402B1F6CF}" type="pres">
      <dgm:prSet presAssocID="{754C2F13-E5F3-473D-8312-2A0A35F7141A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AACE9FDB-4C22-4FBD-B551-F30B8401C7F3}" type="pres">
      <dgm:prSet presAssocID="{182705F4-2AC6-4DC7-B475-BB26E32AACA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AFF1D8-5672-4EF4-8CC8-11ABA55EB122}" type="pres">
      <dgm:prSet presAssocID="{B3CCED9F-0D88-446E-9B77-289131BA7512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818F5820-6B8F-486F-8A74-3031B3D310E5}" type="pres">
      <dgm:prSet presAssocID="{32B109E2-3683-40E3-AB17-30AAAAA38A7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BC03DC-81A9-4345-99B3-758E934B9D1B}" type="pres">
      <dgm:prSet presAssocID="{31521610-9DD5-4865-9FE3-36812DD1402A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4F764069-1D65-4F3A-85D8-DBE2629DCB41}" type="pres">
      <dgm:prSet presAssocID="{A47308FD-FD94-4007-B331-63CA9C87CFA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E0144-A360-412C-A56B-7E658257AE62}" type="pres">
      <dgm:prSet presAssocID="{10DA5B81-1BC9-429F-A373-11A17549DC89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25E5497E-2FC7-4DE5-9E91-778835D03C83}" type="pres">
      <dgm:prSet presAssocID="{26A16EAF-75B2-40E6-9E5B-75E8A61D88C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6E7FC4-A57E-4C82-856A-340C54453A00}" srcId="{1922A9DE-2943-4FA8-8046-E2648A9BC9FE}" destId="{182705F4-2AC6-4DC7-B475-BB26E32AACA1}" srcOrd="1" destOrd="0" parTransId="{754C2F13-E5F3-473D-8312-2A0A35F7141A}" sibTransId="{68ECB4F0-6FAE-42E1-8DD2-88317936819F}"/>
    <dgm:cxn modelId="{11980FA3-C3DD-4CEF-8A07-04E426963246}" type="presOf" srcId="{26A16EAF-75B2-40E6-9E5B-75E8A61D88CB}" destId="{25E5497E-2FC7-4DE5-9E91-778835D03C83}" srcOrd="0" destOrd="0" presId="urn:microsoft.com/office/officeart/2005/8/layout/radial4"/>
    <dgm:cxn modelId="{DBAFC040-A95F-4735-9378-B2EEC0198D06}" type="presOf" srcId="{A47308FD-FD94-4007-B331-63CA9C87CFA9}" destId="{4F764069-1D65-4F3A-85D8-DBE2629DCB41}" srcOrd="0" destOrd="0" presId="urn:microsoft.com/office/officeart/2005/8/layout/radial4"/>
    <dgm:cxn modelId="{072A372F-044F-4792-93FD-3E531DE31115}" type="presOf" srcId="{10DA5B81-1BC9-429F-A373-11A17549DC89}" destId="{BAEE0144-A360-412C-A56B-7E658257AE62}" srcOrd="0" destOrd="0" presId="urn:microsoft.com/office/officeart/2005/8/layout/radial4"/>
    <dgm:cxn modelId="{ED14B34A-7A7A-47ED-9BBE-62AFD057522B}" srcId="{1922A9DE-2943-4FA8-8046-E2648A9BC9FE}" destId="{A47308FD-FD94-4007-B331-63CA9C87CFA9}" srcOrd="3" destOrd="0" parTransId="{31521610-9DD5-4865-9FE3-36812DD1402A}" sibTransId="{E5F1A7DF-E3AF-4783-BEFB-1E3A46E7AC9C}"/>
    <dgm:cxn modelId="{281FCD64-E612-4D3B-BA5C-09447A888A9C}" type="presOf" srcId="{C3751F1E-2B42-4F91-B44D-1B08340BE17A}" destId="{1AB62B25-6676-4C6D-882F-E0D6F91EFBAF}" srcOrd="0" destOrd="0" presId="urn:microsoft.com/office/officeart/2005/8/layout/radial4"/>
    <dgm:cxn modelId="{F2CEDEEA-69C7-4E71-8A4D-BF34853556C6}" srcId="{1922A9DE-2943-4FA8-8046-E2648A9BC9FE}" destId="{26A16EAF-75B2-40E6-9E5B-75E8A61D88CB}" srcOrd="4" destOrd="0" parTransId="{10DA5B81-1BC9-429F-A373-11A17549DC89}" sibTransId="{D4B98649-3ABD-4C41-A1E5-24776E75BEA6}"/>
    <dgm:cxn modelId="{D53A4ADA-E784-4CC1-834C-D389912DD16D}" type="presOf" srcId="{1098843A-F122-4508-936B-8CB7C32DF076}" destId="{60E8F131-E9BB-48BF-A579-77529CEBFAA9}" srcOrd="0" destOrd="0" presId="urn:microsoft.com/office/officeart/2005/8/layout/radial4"/>
    <dgm:cxn modelId="{0F506FAB-4359-4299-BFD9-DE2C1E69FC48}" type="presOf" srcId="{32B109E2-3683-40E3-AB17-30AAAAA38A75}" destId="{818F5820-6B8F-486F-8A74-3031B3D310E5}" srcOrd="0" destOrd="0" presId="urn:microsoft.com/office/officeart/2005/8/layout/radial4"/>
    <dgm:cxn modelId="{87AE296A-B02F-45F8-B3D0-2AB48350ABD8}" type="presOf" srcId="{1922A9DE-2943-4FA8-8046-E2648A9BC9FE}" destId="{A932E5AE-71D7-4085-9A2C-4C1A4EB31D45}" srcOrd="0" destOrd="0" presId="urn:microsoft.com/office/officeart/2005/8/layout/radial4"/>
    <dgm:cxn modelId="{8A9B4530-C64E-4532-AA98-952DCA13AA95}" srcId="{1922A9DE-2943-4FA8-8046-E2648A9BC9FE}" destId="{C3751F1E-2B42-4F91-B44D-1B08340BE17A}" srcOrd="0" destOrd="0" parTransId="{1098843A-F122-4508-936B-8CB7C32DF076}" sibTransId="{505DF6E0-B044-4560-BDDE-C33F17811BCA}"/>
    <dgm:cxn modelId="{6C617F47-E1F3-4A3A-8142-3CFE6C785EAE}" type="presOf" srcId="{182705F4-2AC6-4DC7-B475-BB26E32AACA1}" destId="{AACE9FDB-4C22-4FBD-B551-F30B8401C7F3}" srcOrd="0" destOrd="0" presId="urn:microsoft.com/office/officeart/2005/8/layout/radial4"/>
    <dgm:cxn modelId="{6D8FE76E-DCA2-41C7-9E7B-AA80E3136406}" type="presOf" srcId="{31521610-9DD5-4865-9FE3-36812DD1402A}" destId="{C7BC03DC-81A9-4345-99B3-758E934B9D1B}" srcOrd="0" destOrd="0" presId="urn:microsoft.com/office/officeart/2005/8/layout/radial4"/>
    <dgm:cxn modelId="{D32F47AF-85C9-429B-BE52-A27C7224E31D}" type="presOf" srcId="{823B75C7-5FCA-4CA2-9520-96D46003AFBD}" destId="{495EACA0-A6C8-444F-B3CC-C8FBEC1D1EB0}" srcOrd="0" destOrd="0" presId="urn:microsoft.com/office/officeart/2005/8/layout/radial4"/>
    <dgm:cxn modelId="{7E622930-2FA3-46FB-A26B-89AC8F5552D5}" type="presOf" srcId="{754C2F13-E5F3-473D-8312-2A0A35F7141A}" destId="{6D0069C1-012F-4F01-8ACD-430402B1F6CF}" srcOrd="0" destOrd="0" presId="urn:microsoft.com/office/officeart/2005/8/layout/radial4"/>
    <dgm:cxn modelId="{C4D22110-7DE2-4700-AB7C-ECFD0339BB62}" type="presOf" srcId="{B3CCED9F-0D88-446E-9B77-289131BA7512}" destId="{7FAFF1D8-5672-4EF4-8CC8-11ABA55EB122}" srcOrd="0" destOrd="0" presId="urn:microsoft.com/office/officeart/2005/8/layout/radial4"/>
    <dgm:cxn modelId="{5830B68D-4D06-405F-A4DF-953C5A7363D7}" srcId="{823B75C7-5FCA-4CA2-9520-96D46003AFBD}" destId="{1922A9DE-2943-4FA8-8046-E2648A9BC9FE}" srcOrd="0" destOrd="0" parTransId="{15B366C7-7010-4F16-B548-A569A26FAE98}" sibTransId="{871D2399-AB62-44CC-9113-ED5046F3872B}"/>
    <dgm:cxn modelId="{E61AF952-2306-46DC-B922-B20A88F5B3C3}" srcId="{1922A9DE-2943-4FA8-8046-E2648A9BC9FE}" destId="{32B109E2-3683-40E3-AB17-30AAAAA38A75}" srcOrd="2" destOrd="0" parTransId="{B3CCED9F-0D88-446E-9B77-289131BA7512}" sibTransId="{D74D7335-E680-476C-A8D6-95B67C373962}"/>
    <dgm:cxn modelId="{844350BD-475E-48D3-8A9B-16D6C3757381}" type="presParOf" srcId="{495EACA0-A6C8-444F-B3CC-C8FBEC1D1EB0}" destId="{A932E5AE-71D7-4085-9A2C-4C1A4EB31D45}" srcOrd="0" destOrd="0" presId="urn:microsoft.com/office/officeart/2005/8/layout/radial4"/>
    <dgm:cxn modelId="{4539D45A-E390-4B50-BF14-81BAF493003E}" type="presParOf" srcId="{495EACA0-A6C8-444F-B3CC-C8FBEC1D1EB0}" destId="{60E8F131-E9BB-48BF-A579-77529CEBFAA9}" srcOrd="1" destOrd="0" presId="urn:microsoft.com/office/officeart/2005/8/layout/radial4"/>
    <dgm:cxn modelId="{DE95F19A-DECD-4004-9C94-C76EFDEABE18}" type="presParOf" srcId="{495EACA0-A6C8-444F-B3CC-C8FBEC1D1EB0}" destId="{1AB62B25-6676-4C6D-882F-E0D6F91EFBAF}" srcOrd="2" destOrd="0" presId="urn:microsoft.com/office/officeart/2005/8/layout/radial4"/>
    <dgm:cxn modelId="{C26083DD-5152-4CB8-971C-A70C13E9033B}" type="presParOf" srcId="{495EACA0-A6C8-444F-B3CC-C8FBEC1D1EB0}" destId="{6D0069C1-012F-4F01-8ACD-430402B1F6CF}" srcOrd="3" destOrd="0" presId="urn:microsoft.com/office/officeart/2005/8/layout/radial4"/>
    <dgm:cxn modelId="{EA968CA2-37AE-4BF3-BA4C-51A4E83C4F1A}" type="presParOf" srcId="{495EACA0-A6C8-444F-B3CC-C8FBEC1D1EB0}" destId="{AACE9FDB-4C22-4FBD-B551-F30B8401C7F3}" srcOrd="4" destOrd="0" presId="urn:microsoft.com/office/officeart/2005/8/layout/radial4"/>
    <dgm:cxn modelId="{8C6C3E23-F40C-4978-A52A-DD357E93489A}" type="presParOf" srcId="{495EACA0-A6C8-444F-B3CC-C8FBEC1D1EB0}" destId="{7FAFF1D8-5672-4EF4-8CC8-11ABA55EB122}" srcOrd="5" destOrd="0" presId="urn:microsoft.com/office/officeart/2005/8/layout/radial4"/>
    <dgm:cxn modelId="{42FDD44C-C5FC-49C4-BFAF-C8C7D1C72388}" type="presParOf" srcId="{495EACA0-A6C8-444F-B3CC-C8FBEC1D1EB0}" destId="{818F5820-6B8F-486F-8A74-3031B3D310E5}" srcOrd="6" destOrd="0" presId="urn:microsoft.com/office/officeart/2005/8/layout/radial4"/>
    <dgm:cxn modelId="{A6319D8B-432C-4494-92F7-B8A740365EA8}" type="presParOf" srcId="{495EACA0-A6C8-444F-B3CC-C8FBEC1D1EB0}" destId="{C7BC03DC-81A9-4345-99B3-758E934B9D1B}" srcOrd="7" destOrd="0" presId="urn:microsoft.com/office/officeart/2005/8/layout/radial4"/>
    <dgm:cxn modelId="{B424114D-971A-4DAE-90C1-6A6252D59827}" type="presParOf" srcId="{495EACA0-A6C8-444F-B3CC-C8FBEC1D1EB0}" destId="{4F764069-1D65-4F3A-85D8-DBE2629DCB41}" srcOrd="8" destOrd="0" presId="urn:microsoft.com/office/officeart/2005/8/layout/radial4"/>
    <dgm:cxn modelId="{9E041642-1FEA-4587-93EF-8FBA88EBE995}" type="presParOf" srcId="{495EACA0-A6C8-444F-B3CC-C8FBEC1D1EB0}" destId="{BAEE0144-A360-412C-A56B-7E658257AE62}" srcOrd="9" destOrd="0" presId="urn:microsoft.com/office/officeart/2005/8/layout/radial4"/>
    <dgm:cxn modelId="{E1CDAA89-26D9-40F8-95D3-DE447A570C55}" type="presParOf" srcId="{495EACA0-A6C8-444F-B3CC-C8FBEC1D1EB0}" destId="{25E5497E-2FC7-4DE5-9E91-778835D03C83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AED85C-5F48-4B5E-9D54-3369E386B925}" type="doc">
      <dgm:prSet loTypeId="urn:microsoft.com/office/officeart/2005/8/layout/radial4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8F1B685-DA04-4841-B236-BB7382373ABE}">
      <dgm:prSet phldrT="[Текст]" custT="1"/>
      <dgm:spPr>
        <a:solidFill>
          <a:schemeClr val="tx2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Данные всегда плохие</a:t>
          </a:r>
          <a:endParaRPr lang="ru-RU" sz="1600" b="1" dirty="0">
            <a:solidFill>
              <a:schemeClr val="bg1"/>
            </a:solidFill>
          </a:endParaRPr>
        </a:p>
      </dgm:t>
    </dgm:pt>
    <dgm:pt modelId="{4ECAB3ED-6686-4519-A568-1B323C0BFE41}" type="parTrans" cxnId="{6977DBC6-C82F-4B90-A217-162B5BCBD639}">
      <dgm:prSet/>
      <dgm:spPr/>
      <dgm:t>
        <a:bodyPr/>
        <a:lstStyle/>
        <a:p>
          <a:endParaRPr lang="ru-RU" sz="2000"/>
        </a:p>
      </dgm:t>
    </dgm:pt>
    <dgm:pt modelId="{1E479A07-1AD1-4731-A35F-AB2B2F5B5040}" type="sibTrans" cxnId="{6977DBC6-C82F-4B90-A217-162B5BCBD639}">
      <dgm:prSet/>
      <dgm:spPr/>
      <dgm:t>
        <a:bodyPr/>
        <a:lstStyle/>
        <a:p>
          <a:endParaRPr lang="ru-RU" sz="2000"/>
        </a:p>
      </dgm:t>
    </dgm:pt>
    <dgm:pt modelId="{0AFE5918-F102-4803-8B2B-770D5CD19C11}">
      <dgm:prSet phldrT="[Текст]" custT="1"/>
      <dgm:spPr/>
      <dgm:t>
        <a:bodyPr/>
        <a:lstStyle/>
        <a:p>
          <a:r>
            <a:rPr lang="ru-RU" sz="1400" dirty="0" smtClean="0"/>
            <a:t>Пропуски</a:t>
          </a:r>
          <a:endParaRPr lang="ru-RU" sz="1400" dirty="0"/>
        </a:p>
      </dgm:t>
    </dgm:pt>
    <dgm:pt modelId="{215C4A71-CEE1-4663-B3FD-7D31E575C555}" type="parTrans" cxnId="{3979AB4C-5169-46A6-88FA-EE968B4E38A7}">
      <dgm:prSet/>
      <dgm:spPr/>
      <dgm:t>
        <a:bodyPr/>
        <a:lstStyle/>
        <a:p>
          <a:endParaRPr lang="ru-RU" sz="2000"/>
        </a:p>
      </dgm:t>
    </dgm:pt>
    <dgm:pt modelId="{39BB7161-7988-41F4-A45D-02C853DE2FDF}" type="sibTrans" cxnId="{3979AB4C-5169-46A6-88FA-EE968B4E38A7}">
      <dgm:prSet/>
      <dgm:spPr/>
      <dgm:t>
        <a:bodyPr/>
        <a:lstStyle/>
        <a:p>
          <a:endParaRPr lang="ru-RU" sz="2000"/>
        </a:p>
      </dgm:t>
    </dgm:pt>
    <dgm:pt modelId="{CC4F4229-50B1-400C-A731-71F1E5CC0132}">
      <dgm:prSet custT="1"/>
      <dgm:spPr/>
      <dgm:t>
        <a:bodyPr/>
        <a:lstStyle/>
        <a:p>
          <a:r>
            <a:rPr lang="ru-RU" sz="1400" dirty="0" smtClean="0"/>
            <a:t>Аномалии</a:t>
          </a:r>
        </a:p>
      </dgm:t>
    </dgm:pt>
    <dgm:pt modelId="{43DFBF2F-C10C-45E8-A1C4-E66546A04DB4}" type="parTrans" cxnId="{D489EFB7-1D0D-478D-97AF-468C7FE3925E}">
      <dgm:prSet/>
      <dgm:spPr/>
      <dgm:t>
        <a:bodyPr/>
        <a:lstStyle/>
        <a:p>
          <a:endParaRPr lang="ru-RU" sz="2000"/>
        </a:p>
      </dgm:t>
    </dgm:pt>
    <dgm:pt modelId="{9549DCF1-C754-4A33-B82D-76B59CD009D7}" type="sibTrans" cxnId="{D489EFB7-1D0D-478D-97AF-468C7FE3925E}">
      <dgm:prSet/>
      <dgm:spPr/>
      <dgm:t>
        <a:bodyPr/>
        <a:lstStyle/>
        <a:p>
          <a:endParaRPr lang="ru-RU" sz="2000"/>
        </a:p>
      </dgm:t>
    </dgm:pt>
    <dgm:pt modelId="{D70C12DE-3948-4D0E-B567-E856D07E3EBB}">
      <dgm:prSet custT="1"/>
      <dgm:spPr/>
      <dgm:t>
        <a:bodyPr/>
        <a:lstStyle/>
        <a:p>
          <a:r>
            <a:rPr lang="ru-RU" sz="1400" dirty="0" smtClean="0"/>
            <a:t>Дубли</a:t>
          </a:r>
        </a:p>
      </dgm:t>
    </dgm:pt>
    <dgm:pt modelId="{63BCA4B8-3C4D-488E-A5C2-B8400DD17077}" type="parTrans" cxnId="{EAEEBBAB-2091-4DEA-96C8-6DA7327DAE8A}">
      <dgm:prSet/>
      <dgm:spPr/>
      <dgm:t>
        <a:bodyPr/>
        <a:lstStyle/>
        <a:p>
          <a:endParaRPr lang="ru-RU" sz="2000"/>
        </a:p>
      </dgm:t>
    </dgm:pt>
    <dgm:pt modelId="{B61D70AE-2BB8-4FA4-925E-6DFC07BC2B26}" type="sibTrans" cxnId="{EAEEBBAB-2091-4DEA-96C8-6DA7327DAE8A}">
      <dgm:prSet/>
      <dgm:spPr/>
      <dgm:t>
        <a:bodyPr/>
        <a:lstStyle/>
        <a:p>
          <a:endParaRPr lang="ru-RU" sz="2000"/>
        </a:p>
      </dgm:t>
    </dgm:pt>
    <dgm:pt modelId="{F17A77BB-4B64-4119-B93B-B5F2955F6D7B}">
      <dgm:prSet custT="1"/>
      <dgm:spPr/>
      <dgm:t>
        <a:bodyPr/>
        <a:lstStyle/>
        <a:p>
          <a:r>
            <a:rPr lang="ru-RU" sz="1400" dirty="0" smtClean="0"/>
            <a:t>Противоречия</a:t>
          </a:r>
          <a:endParaRPr lang="en-US" sz="1400" dirty="0" smtClean="0"/>
        </a:p>
      </dgm:t>
    </dgm:pt>
    <dgm:pt modelId="{BB702215-C07A-46B9-B4E5-BFFACFCCF421}" type="parTrans" cxnId="{2D9CD029-B47B-407D-85EF-C990E0351EC0}">
      <dgm:prSet/>
      <dgm:spPr/>
      <dgm:t>
        <a:bodyPr/>
        <a:lstStyle/>
        <a:p>
          <a:endParaRPr lang="ru-RU" sz="2000"/>
        </a:p>
      </dgm:t>
    </dgm:pt>
    <dgm:pt modelId="{2D62C2C7-DBCF-4508-8CA1-2639E4F9F8D8}" type="sibTrans" cxnId="{2D9CD029-B47B-407D-85EF-C990E0351EC0}">
      <dgm:prSet/>
      <dgm:spPr/>
      <dgm:t>
        <a:bodyPr/>
        <a:lstStyle/>
        <a:p>
          <a:endParaRPr lang="ru-RU" sz="2000"/>
        </a:p>
      </dgm:t>
    </dgm:pt>
    <dgm:pt modelId="{A9865F5A-86B8-4085-93E4-297A9E05DA4F}">
      <dgm:prSet phldrT="[Текст]" custT="1"/>
      <dgm:spPr/>
      <dgm:t>
        <a:bodyPr/>
        <a:lstStyle/>
        <a:p>
          <a:r>
            <a:rPr lang="ru-RU" sz="1400" dirty="0" smtClean="0"/>
            <a:t>Ошибки ввода</a:t>
          </a:r>
          <a:endParaRPr lang="ru-RU" sz="1400" dirty="0"/>
        </a:p>
      </dgm:t>
    </dgm:pt>
    <dgm:pt modelId="{ADBC5220-E32A-48E8-BF5C-0A787DDEF4C5}" type="parTrans" cxnId="{53C8C5E7-3E9D-4FB0-93D0-EEF99D47FE6B}">
      <dgm:prSet/>
      <dgm:spPr/>
      <dgm:t>
        <a:bodyPr/>
        <a:lstStyle/>
        <a:p>
          <a:endParaRPr lang="ru-RU" sz="2000"/>
        </a:p>
      </dgm:t>
    </dgm:pt>
    <dgm:pt modelId="{BF5F87A3-4748-4D43-8D54-E8B1300BC228}" type="sibTrans" cxnId="{53C8C5E7-3E9D-4FB0-93D0-EEF99D47FE6B}">
      <dgm:prSet/>
      <dgm:spPr/>
      <dgm:t>
        <a:bodyPr/>
        <a:lstStyle/>
        <a:p>
          <a:endParaRPr lang="ru-RU" sz="2000"/>
        </a:p>
      </dgm:t>
    </dgm:pt>
    <dgm:pt modelId="{E3531822-024B-4C5F-9C74-0756DE498A64}" type="pres">
      <dgm:prSet presAssocID="{10AED85C-5F48-4B5E-9D54-3369E386B92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320D30-293E-48F3-9A21-71BA4B477B05}" type="pres">
      <dgm:prSet presAssocID="{98F1B685-DA04-4841-B236-BB7382373ABE}" presName="centerShape" presStyleLbl="node0" presStyleIdx="0" presStyleCnt="1"/>
      <dgm:spPr/>
      <dgm:t>
        <a:bodyPr/>
        <a:lstStyle/>
        <a:p>
          <a:endParaRPr lang="ru-RU"/>
        </a:p>
      </dgm:t>
    </dgm:pt>
    <dgm:pt modelId="{7868A4D7-4BBC-4065-B40D-72110CE916EA}" type="pres">
      <dgm:prSet presAssocID="{ADBC5220-E32A-48E8-BF5C-0A787DDEF4C5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C67691D3-177E-42C9-B8A2-FBA5567FA041}" type="pres">
      <dgm:prSet presAssocID="{A9865F5A-86B8-4085-93E4-297A9E05DA4F}" presName="node" presStyleLbl="node1" presStyleIdx="0" presStyleCnt="5" custScaleX="1147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7ED5FE-0806-4D56-B52E-E485FFDB93FA}" type="pres">
      <dgm:prSet presAssocID="{215C4A71-CEE1-4663-B3FD-7D31E575C555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EC6D1693-24D9-4F11-AE34-3F6E12547042}" type="pres">
      <dgm:prSet presAssocID="{0AFE5918-F102-4803-8B2B-770D5CD19C11}" presName="node" presStyleLbl="node1" presStyleIdx="1" presStyleCnt="5" custScaleX="114712" custRadScaleRad="109555" custRadScaleInc="-133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3B3F6-2B47-4737-AC1B-FC83D15A486B}" type="pres">
      <dgm:prSet presAssocID="{43DFBF2F-C10C-45E8-A1C4-E66546A04DB4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AB91F87C-7C1E-4DCA-A160-9ECD799CD2A8}" type="pres">
      <dgm:prSet presAssocID="{CC4F4229-50B1-400C-A731-71F1E5CC0132}" presName="node" presStyleLbl="node1" presStyleIdx="2" presStyleCnt="5" custScaleX="1147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2C8757-5EDC-4CD1-88A4-2F33F814FC7C}" type="pres">
      <dgm:prSet presAssocID="{63BCA4B8-3C4D-488E-A5C2-B8400DD17077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D32167E8-B25B-46D3-AD7F-4F36D4E793B5}" type="pres">
      <dgm:prSet presAssocID="{D70C12DE-3948-4D0E-B567-E856D07E3EBB}" presName="node" presStyleLbl="node1" presStyleIdx="3" presStyleCnt="5" custScaleX="114712" custRadScaleRad="109555" custRadScaleInc="13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3C32C6-AE51-40EA-8346-A75B7230961E}" type="pres">
      <dgm:prSet presAssocID="{BB702215-C07A-46B9-B4E5-BFFACFCCF421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9347D6A3-85CF-4758-93A1-27C81BC829D4}" type="pres">
      <dgm:prSet presAssocID="{F17A77BB-4B64-4119-B93B-B5F2955F6D7B}" presName="node" presStyleLbl="node1" presStyleIdx="4" presStyleCnt="5" custScaleX="1147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5F6EF7-8E86-4E82-B829-189EFCCD4305}" type="presOf" srcId="{10AED85C-5F48-4B5E-9D54-3369E386B925}" destId="{E3531822-024B-4C5F-9C74-0756DE498A64}" srcOrd="0" destOrd="0" presId="urn:microsoft.com/office/officeart/2005/8/layout/radial4"/>
    <dgm:cxn modelId="{6977DBC6-C82F-4B90-A217-162B5BCBD639}" srcId="{10AED85C-5F48-4B5E-9D54-3369E386B925}" destId="{98F1B685-DA04-4841-B236-BB7382373ABE}" srcOrd="0" destOrd="0" parTransId="{4ECAB3ED-6686-4519-A568-1B323C0BFE41}" sibTransId="{1E479A07-1AD1-4731-A35F-AB2B2F5B5040}"/>
    <dgm:cxn modelId="{F544F94C-B9EE-4838-BAEB-823EEC80242A}" type="presOf" srcId="{A9865F5A-86B8-4085-93E4-297A9E05DA4F}" destId="{C67691D3-177E-42C9-B8A2-FBA5567FA041}" srcOrd="0" destOrd="0" presId="urn:microsoft.com/office/officeart/2005/8/layout/radial4"/>
    <dgm:cxn modelId="{D489EFB7-1D0D-478D-97AF-468C7FE3925E}" srcId="{98F1B685-DA04-4841-B236-BB7382373ABE}" destId="{CC4F4229-50B1-400C-A731-71F1E5CC0132}" srcOrd="2" destOrd="0" parTransId="{43DFBF2F-C10C-45E8-A1C4-E66546A04DB4}" sibTransId="{9549DCF1-C754-4A33-B82D-76B59CD009D7}"/>
    <dgm:cxn modelId="{1CF57F86-16D7-49B8-B62E-4C2B6CBDE163}" type="presOf" srcId="{ADBC5220-E32A-48E8-BF5C-0A787DDEF4C5}" destId="{7868A4D7-4BBC-4065-B40D-72110CE916EA}" srcOrd="0" destOrd="0" presId="urn:microsoft.com/office/officeart/2005/8/layout/radial4"/>
    <dgm:cxn modelId="{953CF206-FB28-4563-B28F-B8238736E3D7}" type="presOf" srcId="{43DFBF2F-C10C-45E8-A1C4-E66546A04DB4}" destId="{DD63B3F6-2B47-4737-AC1B-FC83D15A486B}" srcOrd="0" destOrd="0" presId="urn:microsoft.com/office/officeart/2005/8/layout/radial4"/>
    <dgm:cxn modelId="{3979AB4C-5169-46A6-88FA-EE968B4E38A7}" srcId="{98F1B685-DA04-4841-B236-BB7382373ABE}" destId="{0AFE5918-F102-4803-8B2B-770D5CD19C11}" srcOrd="1" destOrd="0" parTransId="{215C4A71-CEE1-4663-B3FD-7D31E575C555}" sibTransId="{39BB7161-7988-41F4-A45D-02C853DE2FDF}"/>
    <dgm:cxn modelId="{473108E8-D4FA-422E-B42C-C521DD4158DE}" type="presOf" srcId="{BB702215-C07A-46B9-B4E5-BFFACFCCF421}" destId="{1C3C32C6-AE51-40EA-8346-A75B7230961E}" srcOrd="0" destOrd="0" presId="urn:microsoft.com/office/officeart/2005/8/layout/radial4"/>
    <dgm:cxn modelId="{90D09024-349C-4BB5-9341-4E1397E2280E}" type="presOf" srcId="{98F1B685-DA04-4841-B236-BB7382373ABE}" destId="{CC320D30-293E-48F3-9A21-71BA4B477B05}" srcOrd="0" destOrd="0" presId="urn:microsoft.com/office/officeart/2005/8/layout/radial4"/>
    <dgm:cxn modelId="{34988110-6329-4FF5-8FAE-CA66C64C2E7D}" type="presOf" srcId="{F17A77BB-4B64-4119-B93B-B5F2955F6D7B}" destId="{9347D6A3-85CF-4758-93A1-27C81BC829D4}" srcOrd="0" destOrd="0" presId="urn:microsoft.com/office/officeart/2005/8/layout/radial4"/>
    <dgm:cxn modelId="{170E0897-913F-4BCC-9F59-A58385AD5F5F}" type="presOf" srcId="{D70C12DE-3948-4D0E-B567-E856D07E3EBB}" destId="{D32167E8-B25B-46D3-AD7F-4F36D4E793B5}" srcOrd="0" destOrd="0" presId="urn:microsoft.com/office/officeart/2005/8/layout/radial4"/>
    <dgm:cxn modelId="{EAEEBBAB-2091-4DEA-96C8-6DA7327DAE8A}" srcId="{98F1B685-DA04-4841-B236-BB7382373ABE}" destId="{D70C12DE-3948-4D0E-B567-E856D07E3EBB}" srcOrd="3" destOrd="0" parTransId="{63BCA4B8-3C4D-488E-A5C2-B8400DD17077}" sibTransId="{B61D70AE-2BB8-4FA4-925E-6DFC07BC2B26}"/>
    <dgm:cxn modelId="{AC51AB5D-A789-4628-BAFA-EF945E548223}" type="presOf" srcId="{0AFE5918-F102-4803-8B2B-770D5CD19C11}" destId="{EC6D1693-24D9-4F11-AE34-3F6E12547042}" srcOrd="0" destOrd="0" presId="urn:microsoft.com/office/officeart/2005/8/layout/radial4"/>
    <dgm:cxn modelId="{B7F5C31A-83FE-4F4B-9662-E9986DCFF7BB}" type="presOf" srcId="{63BCA4B8-3C4D-488E-A5C2-B8400DD17077}" destId="{572C8757-5EDC-4CD1-88A4-2F33F814FC7C}" srcOrd="0" destOrd="0" presId="urn:microsoft.com/office/officeart/2005/8/layout/radial4"/>
    <dgm:cxn modelId="{6FDF0209-D6CF-44F3-953C-98CAA3393CF4}" type="presOf" srcId="{215C4A71-CEE1-4663-B3FD-7D31E575C555}" destId="{1C7ED5FE-0806-4D56-B52E-E485FFDB93FA}" srcOrd="0" destOrd="0" presId="urn:microsoft.com/office/officeart/2005/8/layout/radial4"/>
    <dgm:cxn modelId="{2D9CD029-B47B-407D-85EF-C990E0351EC0}" srcId="{98F1B685-DA04-4841-B236-BB7382373ABE}" destId="{F17A77BB-4B64-4119-B93B-B5F2955F6D7B}" srcOrd="4" destOrd="0" parTransId="{BB702215-C07A-46B9-B4E5-BFFACFCCF421}" sibTransId="{2D62C2C7-DBCF-4508-8CA1-2639E4F9F8D8}"/>
    <dgm:cxn modelId="{61499F1D-87E4-443D-BF91-1DFEB94D2958}" type="presOf" srcId="{CC4F4229-50B1-400C-A731-71F1E5CC0132}" destId="{AB91F87C-7C1E-4DCA-A160-9ECD799CD2A8}" srcOrd="0" destOrd="0" presId="urn:microsoft.com/office/officeart/2005/8/layout/radial4"/>
    <dgm:cxn modelId="{53C8C5E7-3E9D-4FB0-93D0-EEF99D47FE6B}" srcId="{98F1B685-DA04-4841-B236-BB7382373ABE}" destId="{A9865F5A-86B8-4085-93E4-297A9E05DA4F}" srcOrd="0" destOrd="0" parTransId="{ADBC5220-E32A-48E8-BF5C-0A787DDEF4C5}" sibTransId="{BF5F87A3-4748-4D43-8D54-E8B1300BC228}"/>
    <dgm:cxn modelId="{95BBEDE4-5EFA-450B-9F7B-65E814DF21AB}" type="presParOf" srcId="{E3531822-024B-4C5F-9C74-0756DE498A64}" destId="{CC320D30-293E-48F3-9A21-71BA4B477B05}" srcOrd="0" destOrd="0" presId="urn:microsoft.com/office/officeart/2005/8/layout/radial4"/>
    <dgm:cxn modelId="{A653C274-CBCC-4FAE-A07C-058E36F6C079}" type="presParOf" srcId="{E3531822-024B-4C5F-9C74-0756DE498A64}" destId="{7868A4D7-4BBC-4065-B40D-72110CE916EA}" srcOrd="1" destOrd="0" presId="urn:microsoft.com/office/officeart/2005/8/layout/radial4"/>
    <dgm:cxn modelId="{C4CB0DB8-AF52-4142-A53A-6E4C4F4875A2}" type="presParOf" srcId="{E3531822-024B-4C5F-9C74-0756DE498A64}" destId="{C67691D3-177E-42C9-B8A2-FBA5567FA041}" srcOrd="2" destOrd="0" presId="urn:microsoft.com/office/officeart/2005/8/layout/radial4"/>
    <dgm:cxn modelId="{8A94D6DB-8E3D-4A66-87F3-95F130D957F5}" type="presParOf" srcId="{E3531822-024B-4C5F-9C74-0756DE498A64}" destId="{1C7ED5FE-0806-4D56-B52E-E485FFDB93FA}" srcOrd="3" destOrd="0" presId="urn:microsoft.com/office/officeart/2005/8/layout/radial4"/>
    <dgm:cxn modelId="{8F7EB115-6C13-47BA-BCED-F90020F27533}" type="presParOf" srcId="{E3531822-024B-4C5F-9C74-0756DE498A64}" destId="{EC6D1693-24D9-4F11-AE34-3F6E12547042}" srcOrd="4" destOrd="0" presId="urn:microsoft.com/office/officeart/2005/8/layout/radial4"/>
    <dgm:cxn modelId="{5B99ED53-EEC0-4759-AEC9-8D8639770A40}" type="presParOf" srcId="{E3531822-024B-4C5F-9C74-0756DE498A64}" destId="{DD63B3F6-2B47-4737-AC1B-FC83D15A486B}" srcOrd="5" destOrd="0" presId="urn:microsoft.com/office/officeart/2005/8/layout/radial4"/>
    <dgm:cxn modelId="{604D73AC-BE03-4AD6-AAEF-AAE176007C8A}" type="presParOf" srcId="{E3531822-024B-4C5F-9C74-0756DE498A64}" destId="{AB91F87C-7C1E-4DCA-A160-9ECD799CD2A8}" srcOrd="6" destOrd="0" presId="urn:microsoft.com/office/officeart/2005/8/layout/radial4"/>
    <dgm:cxn modelId="{C1544A89-6814-42B3-BCF9-8D0E5BF9D821}" type="presParOf" srcId="{E3531822-024B-4C5F-9C74-0756DE498A64}" destId="{572C8757-5EDC-4CD1-88A4-2F33F814FC7C}" srcOrd="7" destOrd="0" presId="urn:microsoft.com/office/officeart/2005/8/layout/radial4"/>
    <dgm:cxn modelId="{92ADD921-3F5E-4808-A254-BB98D8E90E84}" type="presParOf" srcId="{E3531822-024B-4C5F-9C74-0756DE498A64}" destId="{D32167E8-B25B-46D3-AD7F-4F36D4E793B5}" srcOrd="8" destOrd="0" presId="urn:microsoft.com/office/officeart/2005/8/layout/radial4"/>
    <dgm:cxn modelId="{D2903B8C-68C3-42CA-ACA0-10344532FB0A}" type="presParOf" srcId="{E3531822-024B-4C5F-9C74-0756DE498A64}" destId="{1C3C32C6-AE51-40EA-8346-A75B7230961E}" srcOrd="9" destOrd="0" presId="urn:microsoft.com/office/officeart/2005/8/layout/radial4"/>
    <dgm:cxn modelId="{354031C8-8D61-45A2-980C-CF8A6FDC2873}" type="presParOf" srcId="{E3531822-024B-4C5F-9C74-0756DE498A64}" destId="{9347D6A3-85CF-4758-93A1-27C81BC829D4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BCA079-260B-4439-A530-B8EF8927132D}" type="doc">
      <dgm:prSet loTypeId="urn:microsoft.com/office/officeart/2005/8/layout/cycle6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41FC7BB-298B-48CA-9F11-2C93D6CCD55F}">
      <dgm:prSet custT="1"/>
      <dgm:spPr/>
      <dgm:t>
        <a:bodyPr/>
        <a:lstStyle/>
        <a:p>
          <a:r>
            <a:rPr lang="ru-RU" sz="1200" dirty="0" smtClean="0"/>
            <a:t>Расчет агрегатов</a:t>
          </a:r>
        </a:p>
      </dgm:t>
    </dgm:pt>
    <dgm:pt modelId="{98AF9B74-9891-477B-9089-8F37E9B14132}" type="parTrans" cxnId="{5EF9271D-F899-4C09-9BC6-C54BDDAE0967}">
      <dgm:prSet/>
      <dgm:spPr/>
      <dgm:t>
        <a:bodyPr/>
        <a:lstStyle/>
        <a:p>
          <a:endParaRPr lang="ru-RU" sz="1800"/>
        </a:p>
      </dgm:t>
    </dgm:pt>
    <dgm:pt modelId="{D10AA717-D269-4C6D-80BF-1A0F75070123}" type="sibTrans" cxnId="{5EF9271D-F899-4C09-9BC6-C54BDDAE0967}">
      <dgm:prSet/>
      <dgm:spPr/>
      <dgm:t>
        <a:bodyPr/>
        <a:lstStyle/>
        <a:p>
          <a:endParaRPr lang="ru-RU" sz="1800"/>
        </a:p>
      </dgm:t>
    </dgm:pt>
    <dgm:pt modelId="{7916E989-51BE-45E2-B4EA-F71E7F5A67B2}">
      <dgm:prSet custT="1"/>
      <dgm:spPr/>
      <dgm:t>
        <a:bodyPr/>
        <a:lstStyle/>
        <a:p>
          <a:r>
            <a:rPr lang="ru-RU" sz="1200" dirty="0" smtClean="0"/>
            <a:t>Группировка данных</a:t>
          </a:r>
        </a:p>
      </dgm:t>
    </dgm:pt>
    <dgm:pt modelId="{4A1927B5-5DE9-4CC2-B3F1-992C207CF44A}" type="parTrans" cxnId="{2F28A76A-33D8-49F6-8773-50B1435FD5C7}">
      <dgm:prSet/>
      <dgm:spPr/>
      <dgm:t>
        <a:bodyPr/>
        <a:lstStyle/>
        <a:p>
          <a:endParaRPr lang="ru-RU" sz="1800"/>
        </a:p>
      </dgm:t>
    </dgm:pt>
    <dgm:pt modelId="{3E4D91D8-58A2-4BE8-9B12-B51B441E9A95}" type="sibTrans" cxnId="{2F28A76A-33D8-49F6-8773-50B1435FD5C7}">
      <dgm:prSet/>
      <dgm:spPr/>
      <dgm:t>
        <a:bodyPr/>
        <a:lstStyle/>
        <a:p>
          <a:endParaRPr lang="ru-RU" sz="1800"/>
        </a:p>
      </dgm:t>
    </dgm:pt>
    <dgm:pt modelId="{434B1FC2-32D0-4A7B-B6E7-4E65DA344440}">
      <dgm:prSet custT="1"/>
      <dgm:spPr/>
      <dgm:t>
        <a:bodyPr/>
        <a:lstStyle/>
        <a:p>
          <a:r>
            <a:rPr lang="ru-RU" sz="1200" dirty="0" smtClean="0"/>
            <a:t>Квантование</a:t>
          </a:r>
        </a:p>
      </dgm:t>
    </dgm:pt>
    <dgm:pt modelId="{FEF89F3F-C693-4EE0-B8B3-EEA3CC6DAA7C}" type="parTrans" cxnId="{278784BB-02B4-441B-A9C9-14EB07EA1F06}">
      <dgm:prSet/>
      <dgm:spPr/>
      <dgm:t>
        <a:bodyPr/>
        <a:lstStyle/>
        <a:p>
          <a:endParaRPr lang="ru-RU" sz="1800"/>
        </a:p>
      </dgm:t>
    </dgm:pt>
    <dgm:pt modelId="{EE3861CF-2B33-4F01-A984-C6DA9C7CCF37}" type="sibTrans" cxnId="{278784BB-02B4-441B-A9C9-14EB07EA1F06}">
      <dgm:prSet/>
      <dgm:spPr/>
      <dgm:t>
        <a:bodyPr/>
        <a:lstStyle/>
        <a:p>
          <a:endParaRPr lang="ru-RU" sz="1800"/>
        </a:p>
      </dgm:t>
    </dgm:pt>
    <dgm:pt modelId="{8CF702E2-CA58-4124-A264-6EC70A17E602}">
      <dgm:prSet custT="1"/>
      <dgm:spPr/>
      <dgm:t>
        <a:bodyPr/>
        <a:lstStyle/>
        <a:p>
          <a:r>
            <a:rPr lang="ru-RU" sz="1200" dirty="0" err="1" smtClean="0"/>
            <a:t>Сэмплинг</a:t>
          </a:r>
          <a:endParaRPr lang="ru-RU" sz="1200" dirty="0" smtClean="0"/>
        </a:p>
      </dgm:t>
    </dgm:pt>
    <dgm:pt modelId="{33F7A181-5908-4EA3-AA68-4CF29C411EB4}" type="parTrans" cxnId="{DD86A8D5-4953-4A38-8634-8B4B7B865860}">
      <dgm:prSet/>
      <dgm:spPr/>
      <dgm:t>
        <a:bodyPr/>
        <a:lstStyle/>
        <a:p>
          <a:endParaRPr lang="ru-RU" sz="1800"/>
        </a:p>
      </dgm:t>
    </dgm:pt>
    <dgm:pt modelId="{F649BCEE-74E2-4720-9E18-79BF842EA846}" type="sibTrans" cxnId="{DD86A8D5-4953-4A38-8634-8B4B7B865860}">
      <dgm:prSet/>
      <dgm:spPr/>
      <dgm:t>
        <a:bodyPr/>
        <a:lstStyle/>
        <a:p>
          <a:endParaRPr lang="ru-RU" sz="1800"/>
        </a:p>
      </dgm:t>
    </dgm:pt>
    <dgm:pt modelId="{1D08A597-84F1-42C9-8050-502A1EEEBE12}">
      <dgm:prSet phldrT="[Текст]" custT="1"/>
      <dgm:spPr/>
      <dgm:t>
        <a:bodyPr/>
        <a:lstStyle/>
        <a:p>
          <a:r>
            <a:rPr lang="ru-RU" sz="1200" dirty="0" smtClean="0"/>
            <a:t>Фильтрация</a:t>
          </a:r>
          <a:endParaRPr lang="ru-RU" sz="1600" dirty="0"/>
        </a:p>
      </dgm:t>
    </dgm:pt>
    <dgm:pt modelId="{81EB3C1E-8D39-4DB0-8A03-009B4E0A2F61}" type="parTrans" cxnId="{F6EC6410-41FB-4177-938B-275F318B3C52}">
      <dgm:prSet/>
      <dgm:spPr/>
      <dgm:t>
        <a:bodyPr/>
        <a:lstStyle/>
        <a:p>
          <a:endParaRPr lang="ru-RU" sz="1800"/>
        </a:p>
      </dgm:t>
    </dgm:pt>
    <dgm:pt modelId="{300F712C-2C7E-4B19-B0B0-8E370F42CBF8}" type="sibTrans" cxnId="{F6EC6410-41FB-4177-938B-275F318B3C52}">
      <dgm:prSet/>
      <dgm:spPr/>
      <dgm:t>
        <a:bodyPr/>
        <a:lstStyle/>
        <a:p>
          <a:endParaRPr lang="ru-RU" sz="1800"/>
        </a:p>
      </dgm:t>
    </dgm:pt>
    <dgm:pt modelId="{5764E45C-E968-4EEB-88FE-849E47FC99BE}" type="pres">
      <dgm:prSet presAssocID="{28BCA079-260B-4439-A530-B8EF8927132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546BE0-40C3-4158-980A-EE39887D9C4E}" type="pres">
      <dgm:prSet presAssocID="{1D08A597-84F1-42C9-8050-502A1EEEBE12}" presName="node" presStyleLbl="node1" presStyleIdx="0" presStyleCnt="5" custScaleX="118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7B97CF-65FF-460E-A9AA-37D34900C4AE}" type="pres">
      <dgm:prSet presAssocID="{1D08A597-84F1-42C9-8050-502A1EEEBE12}" presName="spNode" presStyleCnt="0"/>
      <dgm:spPr/>
    </dgm:pt>
    <dgm:pt modelId="{F1BB79B1-B954-4085-BD12-01373A4C7E72}" type="pres">
      <dgm:prSet presAssocID="{300F712C-2C7E-4B19-B0B0-8E370F42CBF8}" presName="sibTrans" presStyleLbl="sibTrans1D1" presStyleIdx="0" presStyleCnt="5"/>
      <dgm:spPr/>
      <dgm:t>
        <a:bodyPr/>
        <a:lstStyle/>
        <a:p>
          <a:endParaRPr lang="ru-RU"/>
        </a:p>
      </dgm:t>
    </dgm:pt>
    <dgm:pt modelId="{369746E4-94C2-4852-83C4-4F199C8D9819}" type="pres">
      <dgm:prSet presAssocID="{A41FC7BB-298B-48CA-9F11-2C93D6CCD55F}" presName="node" presStyleLbl="node1" presStyleIdx="1" presStyleCnt="5" custScaleX="118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F94B2-78D9-4E8C-A5B0-6A7AA570B042}" type="pres">
      <dgm:prSet presAssocID="{A41FC7BB-298B-48CA-9F11-2C93D6CCD55F}" presName="spNode" presStyleCnt="0"/>
      <dgm:spPr/>
    </dgm:pt>
    <dgm:pt modelId="{F4DCA7A8-EF6E-4841-87D2-F3CCBBCEEB19}" type="pres">
      <dgm:prSet presAssocID="{D10AA717-D269-4C6D-80BF-1A0F75070123}" presName="sibTrans" presStyleLbl="sibTrans1D1" presStyleIdx="1" presStyleCnt="5"/>
      <dgm:spPr/>
      <dgm:t>
        <a:bodyPr/>
        <a:lstStyle/>
        <a:p>
          <a:endParaRPr lang="ru-RU"/>
        </a:p>
      </dgm:t>
    </dgm:pt>
    <dgm:pt modelId="{843C446E-DE82-41A9-ACAB-E479082F0E35}" type="pres">
      <dgm:prSet presAssocID="{7916E989-51BE-45E2-B4EA-F71E7F5A67B2}" presName="node" presStyleLbl="node1" presStyleIdx="2" presStyleCnt="5" custScaleX="118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902BDB-665B-43A0-8224-4D1DE54553B5}" type="pres">
      <dgm:prSet presAssocID="{7916E989-51BE-45E2-B4EA-F71E7F5A67B2}" presName="spNode" presStyleCnt="0"/>
      <dgm:spPr/>
    </dgm:pt>
    <dgm:pt modelId="{34F47C3B-4E8D-420C-A091-0E466CC52AB4}" type="pres">
      <dgm:prSet presAssocID="{3E4D91D8-58A2-4BE8-9B12-B51B441E9A95}" presName="sibTrans" presStyleLbl="sibTrans1D1" presStyleIdx="2" presStyleCnt="5"/>
      <dgm:spPr/>
      <dgm:t>
        <a:bodyPr/>
        <a:lstStyle/>
        <a:p>
          <a:endParaRPr lang="ru-RU"/>
        </a:p>
      </dgm:t>
    </dgm:pt>
    <dgm:pt modelId="{F04C34C1-C0CB-4F4D-8F3A-3A3C6998FEF1}" type="pres">
      <dgm:prSet presAssocID="{434B1FC2-32D0-4A7B-B6E7-4E65DA344440}" presName="node" presStyleLbl="node1" presStyleIdx="3" presStyleCnt="5" custScaleX="118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ADE2BE-098D-42D1-AFC1-0BE1131B7399}" type="pres">
      <dgm:prSet presAssocID="{434B1FC2-32D0-4A7B-B6E7-4E65DA344440}" presName="spNode" presStyleCnt="0"/>
      <dgm:spPr/>
    </dgm:pt>
    <dgm:pt modelId="{591D7883-A89D-49D0-A2FE-C75EAEAFF91E}" type="pres">
      <dgm:prSet presAssocID="{EE3861CF-2B33-4F01-A984-C6DA9C7CCF37}" presName="sibTrans" presStyleLbl="sibTrans1D1" presStyleIdx="3" presStyleCnt="5"/>
      <dgm:spPr/>
      <dgm:t>
        <a:bodyPr/>
        <a:lstStyle/>
        <a:p>
          <a:endParaRPr lang="ru-RU"/>
        </a:p>
      </dgm:t>
    </dgm:pt>
    <dgm:pt modelId="{F38F5ABA-FEDC-4ACC-B95C-3A2D510C786D}" type="pres">
      <dgm:prSet presAssocID="{8CF702E2-CA58-4124-A264-6EC70A17E602}" presName="node" presStyleLbl="node1" presStyleIdx="4" presStyleCnt="5" custScaleX="118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BDE00E-E12C-4BCD-A4C6-488987171666}" type="pres">
      <dgm:prSet presAssocID="{8CF702E2-CA58-4124-A264-6EC70A17E602}" presName="spNode" presStyleCnt="0"/>
      <dgm:spPr/>
    </dgm:pt>
    <dgm:pt modelId="{902E78D2-1484-4BD9-B315-662384175BF9}" type="pres">
      <dgm:prSet presAssocID="{F649BCEE-74E2-4720-9E18-79BF842EA846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FF55F278-B314-4FF6-9A0B-4293563B1212}" type="presOf" srcId="{3E4D91D8-58A2-4BE8-9B12-B51B441E9A95}" destId="{34F47C3B-4E8D-420C-A091-0E466CC52AB4}" srcOrd="0" destOrd="0" presId="urn:microsoft.com/office/officeart/2005/8/layout/cycle6"/>
    <dgm:cxn modelId="{45E7AEC0-10C1-44C9-8E97-3F6E74A5A86D}" type="presOf" srcId="{1D08A597-84F1-42C9-8050-502A1EEEBE12}" destId="{99546BE0-40C3-4158-980A-EE39887D9C4E}" srcOrd="0" destOrd="0" presId="urn:microsoft.com/office/officeart/2005/8/layout/cycle6"/>
    <dgm:cxn modelId="{8C8265D4-863A-4A94-BD38-946407591B71}" type="presOf" srcId="{28BCA079-260B-4439-A530-B8EF8927132D}" destId="{5764E45C-E968-4EEB-88FE-849E47FC99BE}" srcOrd="0" destOrd="0" presId="urn:microsoft.com/office/officeart/2005/8/layout/cycle6"/>
    <dgm:cxn modelId="{2633E465-C36B-433A-BB83-5566A33E3E4C}" type="presOf" srcId="{F649BCEE-74E2-4720-9E18-79BF842EA846}" destId="{902E78D2-1484-4BD9-B315-662384175BF9}" srcOrd="0" destOrd="0" presId="urn:microsoft.com/office/officeart/2005/8/layout/cycle6"/>
    <dgm:cxn modelId="{D686E76D-89BE-4329-8BA9-4FFEB55BB27E}" type="presOf" srcId="{300F712C-2C7E-4B19-B0B0-8E370F42CBF8}" destId="{F1BB79B1-B954-4085-BD12-01373A4C7E72}" srcOrd="0" destOrd="0" presId="urn:microsoft.com/office/officeart/2005/8/layout/cycle6"/>
    <dgm:cxn modelId="{A8B1F877-7638-43EA-AEE1-39B82188A8E9}" type="presOf" srcId="{8CF702E2-CA58-4124-A264-6EC70A17E602}" destId="{F38F5ABA-FEDC-4ACC-B95C-3A2D510C786D}" srcOrd="0" destOrd="0" presId="urn:microsoft.com/office/officeart/2005/8/layout/cycle6"/>
    <dgm:cxn modelId="{DD86A8D5-4953-4A38-8634-8B4B7B865860}" srcId="{28BCA079-260B-4439-A530-B8EF8927132D}" destId="{8CF702E2-CA58-4124-A264-6EC70A17E602}" srcOrd="4" destOrd="0" parTransId="{33F7A181-5908-4EA3-AA68-4CF29C411EB4}" sibTransId="{F649BCEE-74E2-4720-9E18-79BF842EA846}"/>
    <dgm:cxn modelId="{278784BB-02B4-441B-A9C9-14EB07EA1F06}" srcId="{28BCA079-260B-4439-A530-B8EF8927132D}" destId="{434B1FC2-32D0-4A7B-B6E7-4E65DA344440}" srcOrd="3" destOrd="0" parTransId="{FEF89F3F-C693-4EE0-B8B3-EEA3CC6DAA7C}" sibTransId="{EE3861CF-2B33-4F01-A984-C6DA9C7CCF37}"/>
    <dgm:cxn modelId="{5EF9271D-F899-4C09-9BC6-C54BDDAE0967}" srcId="{28BCA079-260B-4439-A530-B8EF8927132D}" destId="{A41FC7BB-298B-48CA-9F11-2C93D6CCD55F}" srcOrd="1" destOrd="0" parTransId="{98AF9B74-9891-477B-9089-8F37E9B14132}" sibTransId="{D10AA717-D269-4C6D-80BF-1A0F75070123}"/>
    <dgm:cxn modelId="{CA752CE4-72E1-417D-A7CC-3381019A3CB3}" type="presOf" srcId="{EE3861CF-2B33-4F01-A984-C6DA9C7CCF37}" destId="{591D7883-A89D-49D0-A2FE-C75EAEAFF91E}" srcOrd="0" destOrd="0" presId="urn:microsoft.com/office/officeart/2005/8/layout/cycle6"/>
    <dgm:cxn modelId="{F6845254-1CE4-41D9-AE6B-61CB7D17285B}" type="presOf" srcId="{A41FC7BB-298B-48CA-9F11-2C93D6CCD55F}" destId="{369746E4-94C2-4852-83C4-4F199C8D9819}" srcOrd="0" destOrd="0" presId="urn:microsoft.com/office/officeart/2005/8/layout/cycle6"/>
    <dgm:cxn modelId="{2F28A76A-33D8-49F6-8773-50B1435FD5C7}" srcId="{28BCA079-260B-4439-A530-B8EF8927132D}" destId="{7916E989-51BE-45E2-B4EA-F71E7F5A67B2}" srcOrd="2" destOrd="0" parTransId="{4A1927B5-5DE9-4CC2-B3F1-992C207CF44A}" sibTransId="{3E4D91D8-58A2-4BE8-9B12-B51B441E9A95}"/>
    <dgm:cxn modelId="{DD731F9A-26CC-4321-AD87-5F92096EADB0}" type="presOf" srcId="{434B1FC2-32D0-4A7B-B6E7-4E65DA344440}" destId="{F04C34C1-C0CB-4F4D-8F3A-3A3C6998FEF1}" srcOrd="0" destOrd="0" presId="urn:microsoft.com/office/officeart/2005/8/layout/cycle6"/>
    <dgm:cxn modelId="{EE2F04FC-9E48-449B-81E9-D694D26C4EDC}" type="presOf" srcId="{D10AA717-D269-4C6D-80BF-1A0F75070123}" destId="{F4DCA7A8-EF6E-4841-87D2-F3CCBBCEEB19}" srcOrd="0" destOrd="0" presId="urn:microsoft.com/office/officeart/2005/8/layout/cycle6"/>
    <dgm:cxn modelId="{F6EC6410-41FB-4177-938B-275F318B3C52}" srcId="{28BCA079-260B-4439-A530-B8EF8927132D}" destId="{1D08A597-84F1-42C9-8050-502A1EEEBE12}" srcOrd="0" destOrd="0" parTransId="{81EB3C1E-8D39-4DB0-8A03-009B4E0A2F61}" sibTransId="{300F712C-2C7E-4B19-B0B0-8E370F42CBF8}"/>
    <dgm:cxn modelId="{8DE9A22D-9EA4-448C-BBC1-A52904B947BA}" type="presOf" srcId="{7916E989-51BE-45E2-B4EA-F71E7F5A67B2}" destId="{843C446E-DE82-41A9-ACAB-E479082F0E35}" srcOrd="0" destOrd="0" presId="urn:microsoft.com/office/officeart/2005/8/layout/cycle6"/>
    <dgm:cxn modelId="{E345CCA7-32B7-4DEA-9BCC-AA537429CB0A}" type="presParOf" srcId="{5764E45C-E968-4EEB-88FE-849E47FC99BE}" destId="{99546BE0-40C3-4158-980A-EE39887D9C4E}" srcOrd="0" destOrd="0" presId="urn:microsoft.com/office/officeart/2005/8/layout/cycle6"/>
    <dgm:cxn modelId="{500235AE-F38F-4263-B3F0-5A6727C6B4E9}" type="presParOf" srcId="{5764E45C-E968-4EEB-88FE-849E47FC99BE}" destId="{D87B97CF-65FF-460E-A9AA-37D34900C4AE}" srcOrd="1" destOrd="0" presId="urn:microsoft.com/office/officeart/2005/8/layout/cycle6"/>
    <dgm:cxn modelId="{39882D23-1F0C-4E1B-9848-3F8D2341FD34}" type="presParOf" srcId="{5764E45C-E968-4EEB-88FE-849E47FC99BE}" destId="{F1BB79B1-B954-4085-BD12-01373A4C7E72}" srcOrd="2" destOrd="0" presId="urn:microsoft.com/office/officeart/2005/8/layout/cycle6"/>
    <dgm:cxn modelId="{11BE1339-9470-4943-AFE3-7BCB2991B9FA}" type="presParOf" srcId="{5764E45C-E968-4EEB-88FE-849E47FC99BE}" destId="{369746E4-94C2-4852-83C4-4F199C8D9819}" srcOrd="3" destOrd="0" presId="urn:microsoft.com/office/officeart/2005/8/layout/cycle6"/>
    <dgm:cxn modelId="{071C690C-26B0-431E-AC4D-2FE2CA237C81}" type="presParOf" srcId="{5764E45C-E968-4EEB-88FE-849E47FC99BE}" destId="{D33F94B2-78D9-4E8C-A5B0-6A7AA570B042}" srcOrd="4" destOrd="0" presId="urn:microsoft.com/office/officeart/2005/8/layout/cycle6"/>
    <dgm:cxn modelId="{C4025DCA-D6F6-482F-B02C-FB7FB4BCF766}" type="presParOf" srcId="{5764E45C-E968-4EEB-88FE-849E47FC99BE}" destId="{F4DCA7A8-EF6E-4841-87D2-F3CCBBCEEB19}" srcOrd="5" destOrd="0" presId="urn:microsoft.com/office/officeart/2005/8/layout/cycle6"/>
    <dgm:cxn modelId="{ABFBFD3F-29CE-4E3F-9C30-9EDDF5306514}" type="presParOf" srcId="{5764E45C-E968-4EEB-88FE-849E47FC99BE}" destId="{843C446E-DE82-41A9-ACAB-E479082F0E35}" srcOrd="6" destOrd="0" presId="urn:microsoft.com/office/officeart/2005/8/layout/cycle6"/>
    <dgm:cxn modelId="{3BF1A83B-C50C-49A0-B5EF-E2361A22244C}" type="presParOf" srcId="{5764E45C-E968-4EEB-88FE-849E47FC99BE}" destId="{33902BDB-665B-43A0-8224-4D1DE54553B5}" srcOrd="7" destOrd="0" presId="urn:microsoft.com/office/officeart/2005/8/layout/cycle6"/>
    <dgm:cxn modelId="{EE5627CB-02CD-4998-9A6D-E07E0EC0AAC6}" type="presParOf" srcId="{5764E45C-E968-4EEB-88FE-849E47FC99BE}" destId="{34F47C3B-4E8D-420C-A091-0E466CC52AB4}" srcOrd="8" destOrd="0" presId="urn:microsoft.com/office/officeart/2005/8/layout/cycle6"/>
    <dgm:cxn modelId="{37121D99-BFE1-4FD0-A7C1-C903DE2750C1}" type="presParOf" srcId="{5764E45C-E968-4EEB-88FE-849E47FC99BE}" destId="{F04C34C1-C0CB-4F4D-8F3A-3A3C6998FEF1}" srcOrd="9" destOrd="0" presId="urn:microsoft.com/office/officeart/2005/8/layout/cycle6"/>
    <dgm:cxn modelId="{B564D8E9-111A-4B15-A8DF-7BDCAF475C17}" type="presParOf" srcId="{5764E45C-E968-4EEB-88FE-849E47FC99BE}" destId="{49ADE2BE-098D-42D1-AFC1-0BE1131B7399}" srcOrd="10" destOrd="0" presId="urn:microsoft.com/office/officeart/2005/8/layout/cycle6"/>
    <dgm:cxn modelId="{9325DF58-462C-4A96-A629-09D55E5F2C3F}" type="presParOf" srcId="{5764E45C-E968-4EEB-88FE-849E47FC99BE}" destId="{591D7883-A89D-49D0-A2FE-C75EAEAFF91E}" srcOrd="11" destOrd="0" presId="urn:microsoft.com/office/officeart/2005/8/layout/cycle6"/>
    <dgm:cxn modelId="{75825FE3-E910-478C-B42E-049A4AD66AF3}" type="presParOf" srcId="{5764E45C-E968-4EEB-88FE-849E47FC99BE}" destId="{F38F5ABA-FEDC-4ACC-B95C-3A2D510C786D}" srcOrd="12" destOrd="0" presId="urn:microsoft.com/office/officeart/2005/8/layout/cycle6"/>
    <dgm:cxn modelId="{103480BE-8BE5-40FE-A220-564F83CCFC24}" type="presParOf" srcId="{5764E45C-E968-4EEB-88FE-849E47FC99BE}" destId="{28BDE00E-E12C-4BCD-A4C6-488987171666}" srcOrd="13" destOrd="0" presId="urn:microsoft.com/office/officeart/2005/8/layout/cycle6"/>
    <dgm:cxn modelId="{2F970108-EB48-474D-BCEA-E36716935EE7}" type="presParOf" srcId="{5764E45C-E968-4EEB-88FE-849E47FC99BE}" destId="{902E78D2-1484-4BD9-B315-662384175BF9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691F3C-0FFC-4BFC-A4DC-2B89502EB032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65CA2534-C77F-47A4-A0D0-0D5121C72C06}">
      <dgm:prSet phldrT="[Текст]" custT="1"/>
      <dgm:spPr/>
      <dgm:t>
        <a:bodyPr/>
        <a:lstStyle/>
        <a:p>
          <a:r>
            <a:rPr lang="ru-RU" sz="1200" dirty="0" smtClean="0">
              <a:latin typeface="+mn-lt"/>
            </a:rPr>
            <a:t>Новые данные</a:t>
          </a:r>
          <a:endParaRPr lang="ru-RU" sz="1200" dirty="0">
            <a:latin typeface="+mn-lt"/>
          </a:endParaRPr>
        </a:p>
      </dgm:t>
    </dgm:pt>
    <dgm:pt modelId="{11070C25-8FF2-47FC-8828-97D798D3E9B5}" type="parTrans" cxnId="{B193A423-2F6F-4127-AF6D-1CB934669CE2}">
      <dgm:prSet/>
      <dgm:spPr/>
      <dgm:t>
        <a:bodyPr/>
        <a:lstStyle/>
        <a:p>
          <a:endParaRPr lang="ru-RU" sz="2000">
            <a:solidFill>
              <a:srgbClr val="981D20"/>
            </a:solidFill>
            <a:latin typeface="+mn-lt"/>
          </a:endParaRPr>
        </a:p>
      </dgm:t>
    </dgm:pt>
    <dgm:pt modelId="{2400A361-DCFF-42B3-872E-311275E926FD}" type="sibTrans" cxnId="{B193A423-2F6F-4127-AF6D-1CB934669CE2}">
      <dgm:prSet custT="1"/>
      <dgm:spPr/>
      <dgm:t>
        <a:bodyPr/>
        <a:lstStyle/>
        <a:p>
          <a:endParaRPr lang="ru-RU" sz="1000">
            <a:solidFill>
              <a:srgbClr val="981D20"/>
            </a:solidFill>
            <a:latin typeface="+mn-lt"/>
          </a:endParaRPr>
        </a:p>
      </dgm:t>
    </dgm:pt>
    <dgm:pt modelId="{491AFCF7-AD83-436F-A807-E1E51EF2F4D0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400" dirty="0" smtClean="0">
              <a:solidFill>
                <a:schemeClr val="bg1"/>
              </a:solidFill>
              <a:latin typeface="+mn-lt"/>
            </a:rPr>
            <a:t>Модель</a:t>
          </a:r>
          <a:endParaRPr lang="ru-RU" sz="1400" dirty="0">
            <a:solidFill>
              <a:schemeClr val="bg1"/>
            </a:solidFill>
            <a:latin typeface="+mn-lt"/>
          </a:endParaRPr>
        </a:p>
      </dgm:t>
    </dgm:pt>
    <dgm:pt modelId="{51610F95-BED7-45E6-B077-0238EFF15F06}" type="parTrans" cxnId="{DC08A222-14A9-4C92-8192-900BB977AE82}">
      <dgm:prSet/>
      <dgm:spPr/>
      <dgm:t>
        <a:bodyPr/>
        <a:lstStyle/>
        <a:p>
          <a:endParaRPr lang="ru-RU" sz="2000">
            <a:solidFill>
              <a:srgbClr val="981D20"/>
            </a:solidFill>
            <a:latin typeface="+mn-lt"/>
          </a:endParaRPr>
        </a:p>
      </dgm:t>
    </dgm:pt>
    <dgm:pt modelId="{F8DC21A0-1114-49C7-9052-A24CE79FB8CC}" type="sibTrans" cxnId="{DC08A222-14A9-4C92-8192-900BB977AE82}">
      <dgm:prSet custT="1"/>
      <dgm:spPr/>
      <dgm:t>
        <a:bodyPr/>
        <a:lstStyle/>
        <a:p>
          <a:endParaRPr lang="ru-RU" sz="1000">
            <a:solidFill>
              <a:srgbClr val="981D20"/>
            </a:solidFill>
            <a:latin typeface="+mn-lt"/>
          </a:endParaRPr>
        </a:p>
      </dgm:t>
    </dgm:pt>
    <dgm:pt modelId="{B15818E1-6F94-4E1C-8ADD-48B037D7F3E5}">
      <dgm:prSet phldrT="[Текст]" custT="1"/>
      <dgm:spPr/>
      <dgm:t>
        <a:bodyPr/>
        <a:lstStyle/>
        <a:p>
          <a:r>
            <a:rPr lang="ru-RU" sz="1200" dirty="0" smtClean="0">
              <a:latin typeface="+mn-lt"/>
            </a:rPr>
            <a:t>Прогноз</a:t>
          </a:r>
          <a:endParaRPr lang="ru-RU" sz="1200" dirty="0">
            <a:latin typeface="+mn-lt"/>
          </a:endParaRPr>
        </a:p>
      </dgm:t>
    </dgm:pt>
    <dgm:pt modelId="{D90272E7-9104-46BD-B047-F7D1F528F887}" type="parTrans" cxnId="{AEDFEAA2-C2CE-43EB-B1B3-11CB2D27DFFA}">
      <dgm:prSet/>
      <dgm:spPr/>
      <dgm:t>
        <a:bodyPr/>
        <a:lstStyle/>
        <a:p>
          <a:endParaRPr lang="ru-RU" sz="2000">
            <a:solidFill>
              <a:srgbClr val="981D20"/>
            </a:solidFill>
            <a:latin typeface="+mn-lt"/>
          </a:endParaRPr>
        </a:p>
      </dgm:t>
    </dgm:pt>
    <dgm:pt modelId="{CB800FCD-0C44-4E38-8A0B-9A086BBDC165}" type="sibTrans" cxnId="{AEDFEAA2-C2CE-43EB-B1B3-11CB2D27DFFA}">
      <dgm:prSet custT="1"/>
      <dgm:spPr/>
      <dgm:t>
        <a:bodyPr/>
        <a:lstStyle/>
        <a:p>
          <a:endParaRPr lang="ru-RU" sz="1000">
            <a:solidFill>
              <a:srgbClr val="981D20"/>
            </a:solidFill>
            <a:latin typeface="+mn-lt"/>
          </a:endParaRPr>
        </a:p>
      </dgm:t>
    </dgm:pt>
    <dgm:pt modelId="{3E952FD6-EBE4-4477-AAA3-49D16DDD9606}" type="pres">
      <dgm:prSet presAssocID="{40691F3C-0FFC-4BFC-A4DC-2B89502EB03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F68A66-5F08-4228-B699-059E117E698C}" type="pres">
      <dgm:prSet presAssocID="{65CA2534-C77F-47A4-A0D0-0D5121C72C06}" presName="node" presStyleLbl="node1" presStyleIdx="0" presStyleCnt="3" custScaleX="165141" custScaleY="254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061393-3B4E-4CEF-ACFF-47BF107DF20E}" type="pres">
      <dgm:prSet presAssocID="{2400A361-DCFF-42B3-872E-311275E926FD}" presName="sibTrans" presStyleLbl="sibTrans2D1" presStyleIdx="0" presStyleCnt="2"/>
      <dgm:spPr/>
      <dgm:t>
        <a:bodyPr/>
        <a:lstStyle/>
        <a:p>
          <a:endParaRPr lang="ru-RU"/>
        </a:p>
      </dgm:t>
    </dgm:pt>
    <dgm:pt modelId="{9A8A30FB-A5B8-404C-A8AD-9AC717C153B3}" type="pres">
      <dgm:prSet presAssocID="{2400A361-DCFF-42B3-872E-311275E926FD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A0F0DE23-A89F-4321-92B3-A2F93264C353}" type="pres">
      <dgm:prSet presAssocID="{491AFCF7-AD83-436F-A807-E1E51EF2F4D0}" presName="node" presStyleLbl="node1" presStyleIdx="1" presStyleCnt="3" custScaleX="205514" custScaleY="254413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ru-RU"/>
        </a:p>
      </dgm:t>
    </dgm:pt>
    <dgm:pt modelId="{8079BD77-54D0-4CB6-8180-9C3705EE8CB2}" type="pres">
      <dgm:prSet presAssocID="{F8DC21A0-1114-49C7-9052-A24CE79FB8CC}" presName="sibTrans" presStyleLbl="sibTrans2D1" presStyleIdx="1" presStyleCnt="2"/>
      <dgm:spPr/>
      <dgm:t>
        <a:bodyPr/>
        <a:lstStyle/>
        <a:p>
          <a:endParaRPr lang="ru-RU"/>
        </a:p>
      </dgm:t>
    </dgm:pt>
    <dgm:pt modelId="{6BF7BF13-ECC4-4F01-9071-79819962AB27}" type="pres">
      <dgm:prSet presAssocID="{F8DC21A0-1114-49C7-9052-A24CE79FB8CC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5CD5AE49-B5AC-4832-ACCB-BB775E8CF279}" type="pres">
      <dgm:prSet presAssocID="{B15818E1-6F94-4E1C-8ADD-48B037D7F3E5}" presName="node" presStyleLbl="node1" presStyleIdx="2" presStyleCnt="3" custScaleX="165141" custScaleY="254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BE5917-F192-4437-A3EE-B36971A460BE}" type="presOf" srcId="{65CA2534-C77F-47A4-A0D0-0D5121C72C06}" destId="{11F68A66-5F08-4228-B699-059E117E698C}" srcOrd="0" destOrd="0" presId="urn:microsoft.com/office/officeart/2005/8/layout/process1"/>
    <dgm:cxn modelId="{DAC8CC32-9251-4624-BB59-91971FB79DCD}" type="presOf" srcId="{F8DC21A0-1114-49C7-9052-A24CE79FB8CC}" destId="{8079BD77-54D0-4CB6-8180-9C3705EE8CB2}" srcOrd="0" destOrd="0" presId="urn:microsoft.com/office/officeart/2005/8/layout/process1"/>
    <dgm:cxn modelId="{D5DD6750-44A5-4699-A06A-DA49D1CAC70D}" type="presOf" srcId="{2400A361-DCFF-42B3-872E-311275E926FD}" destId="{9A8A30FB-A5B8-404C-A8AD-9AC717C153B3}" srcOrd="1" destOrd="0" presId="urn:microsoft.com/office/officeart/2005/8/layout/process1"/>
    <dgm:cxn modelId="{AEDFEAA2-C2CE-43EB-B1B3-11CB2D27DFFA}" srcId="{40691F3C-0FFC-4BFC-A4DC-2B89502EB032}" destId="{B15818E1-6F94-4E1C-8ADD-48B037D7F3E5}" srcOrd="2" destOrd="0" parTransId="{D90272E7-9104-46BD-B047-F7D1F528F887}" sibTransId="{CB800FCD-0C44-4E38-8A0B-9A086BBDC165}"/>
    <dgm:cxn modelId="{4E5E66D4-81F2-49D3-B877-7DA9BE76D053}" type="presOf" srcId="{B15818E1-6F94-4E1C-8ADD-48B037D7F3E5}" destId="{5CD5AE49-B5AC-4832-ACCB-BB775E8CF279}" srcOrd="0" destOrd="0" presId="urn:microsoft.com/office/officeart/2005/8/layout/process1"/>
    <dgm:cxn modelId="{02FB9F98-94F9-465C-8DC0-05738760DB51}" type="presOf" srcId="{40691F3C-0FFC-4BFC-A4DC-2B89502EB032}" destId="{3E952FD6-EBE4-4477-AAA3-49D16DDD9606}" srcOrd="0" destOrd="0" presId="urn:microsoft.com/office/officeart/2005/8/layout/process1"/>
    <dgm:cxn modelId="{F182EF2E-742E-4FBB-A616-F315016CA049}" type="presOf" srcId="{491AFCF7-AD83-436F-A807-E1E51EF2F4D0}" destId="{A0F0DE23-A89F-4321-92B3-A2F93264C353}" srcOrd="0" destOrd="0" presId="urn:microsoft.com/office/officeart/2005/8/layout/process1"/>
    <dgm:cxn modelId="{B193A423-2F6F-4127-AF6D-1CB934669CE2}" srcId="{40691F3C-0FFC-4BFC-A4DC-2B89502EB032}" destId="{65CA2534-C77F-47A4-A0D0-0D5121C72C06}" srcOrd="0" destOrd="0" parTransId="{11070C25-8FF2-47FC-8828-97D798D3E9B5}" sibTransId="{2400A361-DCFF-42B3-872E-311275E926FD}"/>
    <dgm:cxn modelId="{3EA2E15D-E1F5-48C7-BEBF-D12C8017EE8E}" type="presOf" srcId="{F8DC21A0-1114-49C7-9052-A24CE79FB8CC}" destId="{6BF7BF13-ECC4-4F01-9071-79819962AB27}" srcOrd="1" destOrd="0" presId="urn:microsoft.com/office/officeart/2005/8/layout/process1"/>
    <dgm:cxn modelId="{DC08A222-14A9-4C92-8192-900BB977AE82}" srcId="{40691F3C-0FFC-4BFC-A4DC-2B89502EB032}" destId="{491AFCF7-AD83-436F-A807-E1E51EF2F4D0}" srcOrd="1" destOrd="0" parTransId="{51610F95-BED7-45E6-B077-0238EFF15F06}" sibTransId="{F8DC21A0-1114-49C7-9052-A24CE79FB8CC}"/>
    <dgm:cxn modelId="{B9384914-3556-46F5-B7F3-AE8638876342}" type="presOf" srcId="{2400A361-DCFF-42B3-872E-311275E926FD}" destId="{35061393-3B4E-4CEF-ACFF-47BF107DF20E}" srcOrd="0" destOrd="0" presId="urn:microsoft.com/office/officeart/2005/8/layout/process1"/>
    <dgm:cxn modelId="{CC91DD7F-BEEE-4CD8-8A71-4BC58B482C36}" type="presParOf" srcId="{3E952FD6-EBE4-4477-AAA3-49D16DDD9606}" destId="{11F68A66-5F08-4228-B699-059E117E698C}" srcOrd="0" destOrd="0" presId="urn:microsoft.com/office/officeart/2005/8/layout/process1"/>
    <dgm:cxn modelId="{520CD5F6-A282-4DDF-BB1F-B6DC7FBBBC1C}" type="presParOf" srcId="{3E952FD6-EBE4-4477-AAA3-49D16DDD9606}" destId="{35061393-3B4E-4CEF-ACFF-47BF107DF20E}" srcOrd="1" destOrd="0" presId="urn:microsoft.com/office/officeart/2005/8/layout/process1"/>
    <dgm:cxn modelId="{337EC555-B2E5-4DF3-88E2-1B826874BFD1}" type="presParOf" srcId="{35061393-3B4E-4CEF-ACFF-47BF107DF20E}" destId="{9A8A30FB-A5B8-404C-A8AD-9AC717C153B3}" srcOrd="0" destOrd="0" presId="urn:microsoft.com/office/officeart/2005/8/layout/process1"/>
    <dgm:cxn modelId="{E883AF2F-26BB-4CE0-92BE-D290A111E10C}" type="presParOf" srcId="{3E952FD6-EBE4-4477-AAA3-49D16DDD9606}" destId="{A0F0DE23-A89F-4321-92B3-A2F93264C353}" srcOrd="2" destOrd="0" presId="urn:microsoft.com/office/officeart/2005/8/layout/process1"/>
    <dgm:cxn modelId="{60CFDF94-51D7-4274-89CF-9442BCF12E60}" type="presParOf" srcId="{3E952FD6-EBE4-4477-AAA3-49D16DDD9606}" destId="{8079BD77-54D0-4CB6-8180-9C3705EE8CB2}" srcOrd="3" destOrd="0" presId="urn:microsoft.com/office/officeart/2005/8/layout/process1"/>
    <dgm:cxn modelId="{BA8E4066-1EC7-4791-A46A-1556BC5513E2}" type="presParOf" srcId="{8079BD77-54D0-4CB6-8180-9C3705EE8CB2}" destId="{6BF7BF13-ECC4-4F01-9071-79819962AB27}" srcOrd="0" destOrd="0" presId="urn:microsoft.com/office/officeart/2005/8/layout/process1"/>
    <dgm:cxn modelId="{C46C88D8-12B0-4284-B3D5-96BED4EF4ADD}" type="presParOf" srcId="{3E952FD6-EBE4-4477-AAA3-49D16DDD9606}" destId="{5CD5AE49-B5AC-4832-ACCB-BB775E8CF27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2B999D4-2C49-4841-9DA3-B364C776BCAC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F326F67A-C125-4420-8C6A-8621CE5F2569}">
      <dgm:prSet phldrT="[Текст]" custT="1"/>
      <dgm:spPr/>
      <dgm:t>
        <a:bodyPr/>
        <a:lstStyle/>
        <a:p>
          <a:r>
            <a:rPr lang="ru-RU" sz="1200" dirty="0" smtClean="0">
              <a:latin typeface="+mn-lt"/>
            </a:rPr>
            <a:t>Исторические данные</a:t>
          </a:r>
          <a:endParaRPr lang="ru-RU" sz="1200" dirty="0">
            <a:latin typeface="+mn-lt"/>
          </a:endParaRPr>
        </a:p>
      </dgm:t>
    </dgm:pt>
    <dgm:pt modelId="{C92E72E0-FEC9-4372-B821-472BF89965BF}" type="parTrans" cxnId="{B20F7A7E-495C-490F-AEDB-8834FC653E20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E5C228B5-9682-4AFB-9066-28ABEC6C05A7}" type="sibTrans" cxnId="{B20F7A7E-495C-490F-AEDB-8834FC653E20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CA32D409-7BC4-4941-936A-7AF4F1C40953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400" dirty="0" smtClean="0">
              <a:solidFill>
                <a:schemeClr val="bg1"/>
              </a:solidFill>
              <a:latin typeface="+mn-lt"/>
            </a:rPr>
            <a:t>Модель</a:t>
          </a:r>
          <a:endParaRPr lang="ru-RU" sz="1400" dirty="0">
            <a:solidFill>
              <a:schemeClr val="bg1"/>
            </a:solidFill>
            <a:latin typeface="+mn-lt"/>
          </a:endParaRPr>
        </a:p>
      </dgm:t>
    </dgm:pt>
    <dgm:pt modelId="{138583DD-53A2-4B08-9384-41FE7D5A52B0}" type="parTrans" cxnId="{50E03539-E7A0-4373-8C61-6B9990B2FE4F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29B9AE09-784F-45F3-AC2D-75EF37B33335}" type="sibTrans" cxnId="{50E03539-E7A0-4373-8C61-6B9990B2FE4F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F880E76D-3553-4BA6-BE17-495F1DD209FF}" type="pres">
      <dgm:prSet presAssocID="{B2B999D4-2C49-4841-9DA3-B364C776BCAC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E62D17A-77F6-4DE1-B5D7-441196094392}" type="pres">
      <dgm:prSet presAssocID="{F326F67A-C125-4420-8C6A-8621CE5F2569}" presName="chaos" presStyleCnt="0"/>
      <dgm:spPr/>
      <dgm:t>
        <a:bodyPr/>
        <a:lstStyle/>
        <a:p>
          <a:endParaRPr lang="ru-RU"/>
        </a:p>
      </dgm:t>
    </dgm:pt>
    <dgm:pt modelId="{66B0179B-497C-498F-A708-C088BB313671}" type="pres">
      <dgm:prSet presAssocID="{F326F67A-C125-4420-8C6A-8621CE5F2569}" presName="parTx1" presStyleLbl="revTx" presStyleIdx="0" presStyleCnt="1"/>
      <dgm:spPr/>
      <dgm:t>
        <a:bodyPr/>
        <a:lstStyle/>
        <a:p>
          <a:endParaRPr lang="ru-RU"/>
        </a:p>
      </dgm:t>
    </dgm:pt>
    <dgm:pt modelId="{C4EF2F44-7CBD-4DBD-ABD5-24C4C34DD292}" type="pres">
      <dgm:prSet presAssocID="{F326F67A-C125-4420-8C6A-8621CE5F2569}" presName="c1" presStyleLbl="node1" presStyleIdx="0" presStyleCnt="19"/>
      <dgm:spPr/>
      <dgm:t>
        <a:bodyPr/>
        <a:lstStyle/>
        <a:p>
          <a:endParaRPr lang="ru-RU"/>
        </a:p>
      </dgm:t>
    </dgm:pt>
    <dgm:pt modelId="{F120F9D6-B223-4D5E-9F57-7FABF146FA7D}" type="pres">
      <dgm:prSet presAssocID="{F326F67A-C125-4420-8C6A-8621CE5F2569}" presName="c2" presStyleLbl="node1" presStyleIdx="1" presStyleCnt="19"/>
      <dgm:spPr/>
      <dgm:t>
        <a:bodyPr/>
        <a:lstStyle/>
        <a:p>
          <a:endParaRPr lang="ru-RU"/>
        </a:p>
      </dgm:t>
    </dgm:pt>
    <dgm:pt modelId="{A749D879-1648-46F8-A1AE-734090F9378C}" type="pres">
      <dgm:prSet presAssocID="{F326F67A-C125-4420-8C6A-8621CE5F2569}" presName="c3" presStyleLbl="node1" presStyleIdx="2" presStyleCnt="19"/>
      <dgm:spPr/>
      <dgm:t>
        <a:bodyPr/>
        <a:lstStyle/>
        <a:p>
          <a:endParaRPr lang="ru-RU"/>
        </a:p>
      </dgm:t>
    </dgm:pt>
    <dgm:pt modelId="{BE880658-8415-4262-B09D-0A55A5BC143D}" type="pres">
      <dgm:prSet presAssocID="{F326F67A-C125-4420-8C6A-8621CE5F2569}" presName="c4" presStyleLbl="node1" presStyleIdx="3" presStyleCnt="19"/>
      <dgm:spPr/>
      <dgm:t>
        <a:bodyPr/>
        <a:lstStyle/>
        <a:p>
          <a:endParaRPr lang="ru-RU"/>
        </a:p>
      </dgm:t>
    </dgm:pt>
    <dgm:pt modelId="{EC3596B0-CE04-410B-9E96-97264B5F5267}" type="pres">
      <dgm:prSet presAssocID="{F326F67A-C125-4420-8C6A-8621CE5F2569}" presName="c5" presStyleLbl="node1" presStyleIdx="4" presStyleCnt="19"/>
      <dgm:spPr/>
      <dgm:t>
        <a:bodyPr/>
        <a:lstStyle/>
        <a:p>
          <a:endParaRPr lang="ru-RU"/>
        </a:p>
      </dgm:t>
    </dgm:pt>
    <dgm:pt modelId="{21B512F4-73D7-4A85-B38E-366F27837612}" type="pres">
      <dgm:prSet presAssocID="{F326F67A-C125-4420-8C6A-8621CE5F2569}" presName="c6" presStyleLbl="node1" presStyleIdx="5" presStyleCnt="19"/>
      <dgm:spPr/>
      <dgm:t>
        <a:bodyPr/>
        <a:lstStyle/>
        <a:p>
          <a:endParaRPr lang="ru-RU"/>
        </a:p>
      </dgm:t>
    </dgm:pt>
    <dgm:pt modelId="{DFAE3C51-C32E-4EBA-924B-41E0BD1301AF}" type="pres">
      <dgm:prSet presAssocID="{F326F67A-C125-4420-8C6A-8621CE5F2569}" presName="c7" presStyleLbl="node1" presStyleIdx="6" presStyleCnt="19"/>
      <dgm:spPr/>
      <dgm:t>
        <a:bodyPr/>
        <a:lstStyle/>
        <a:p>
          <a:endParaRPr lang="ru-RU"/>
        </a:p>
      </dgm:t>
    </dgm:pt>
    <dgm:pt modelId="{202EC5D8-1341-4FBC-A604-B3FB41EA3E73}" type="pres">
      <dgm:prSet presAssocID="{F326F67A-C125-4420-8C6A-8621CE5F2569}" presName="c8" presStyleLbl="node1" presStyleIdx="7" presStyleCnt="19"/>
      <dgm:spPr/>
      <dgm:t>
        <a:bodyPr/>
        <a:lstStyle/>
        <a:p>
          <a:endParaRPr lang="ru-RU"/>
        </a:p>
      </dgm:t>
    </dgm:pt>
    <dgm:pt modelId="{36B39452-D126-40D7-AAE4-74E356E40E23}" type="pres">
      <dgm:prSet presAssocID="{F326F67A-C125-4420-8C6A-8621CE5F2569}" presName="c9" presStyleLbl="node1" presStyleIdx="8" presStyleCnt="19"/>
      <dgm:spPr/>
      <dgm:t>
        <a:bodyPr/>
        <a:lstStyle/>
        <a:p>
          <a:endParaRPr lang="ru-RU"/>
        </a:p>
      </dgm:t>
    </dgm:pt>
    <dgm:pt modelId="{8E1C5340-79F8-4003-A35B-5A080A76E7D6}" type="pres">
      <dgm:prSet presAssocID="{F326F67A-C125-4420-8C6A-8621CE5F2569}" presName="c10" presStyleLbl="node1" presStyleIdx="9" presStyleCnt="19"/>
      <dgm:spPr/>
      <dgm:t>
        <a:bodyPr/>
        <a:lstStyle/>
        <a:p>
          <a:endParaRPr lang="ru-RU"/>
        </a:p>
      </dgm:t>
    </dgm:pt>
    <dgm:pt modelId="{03D59A0F-E1BC-4CD3-AE03-F5E7A330CE03}" type="pres">
      <dgm:prSet presAssocID="{F326F67A-C125-4420-8C6A-8621CE5F2569}" presName="c11" presStyleLbl="node1" presStyleIdx="10" presStyleCnt="19"/>
      <dgm:spPr/>
      <dgm:t>
        <a:bodyPr/>
        <a:lstStyle/>
        <a:p>
          <a:endParaRPr lang="ru-RU"/>
        </a:p>
      </dgm:t>
    </dgm:pt>
    <dgm:pt modelId="{FBFDC374-FC3C-4AFC-A920-3C4B192605A3}" type="pres">
      <dgm:prSet presAssocID="{F326F67A-C125-4420-8C6A-8621CE5F2569}" presName="c12" presStyleLbl="node1" presStyleIdx="11" presStyleCnt="19"/>
      <dgm:spPr/>
      <dgm:t>
        <a:bodyPr/>
        <a:lstStyle/>
        <a:p>
          <a:endParaRPr lang="ru-RU"/>
        </a:p>
      </dgm:t>
    </dgm:pt>
    <dgm:pt modelId="{AE756379-35B9-45E1-ACC3-D63346EFA820}" type="pres">
      <dgm:prSet presAssocID="{F326F67A-C125-4420-8C6A-8621CE5F2569}" presName="c13" presStyleLbl="node1" presStyleIdx="12" presStyleCnt="19"/>
      <dgm:spPr/>
      <dgm:t>
        <a:bodyPr/>
        <a:lstStyle/>
        <a:p>
          <a:endParaRPr lang="ru-RU"/>
        </a:p>
      </dgm:t>
    </dgm:pt>
    <dgm:pt modelId="{3FAAF2F1-37B3-4D9C-8FFC-A1D2871C0EB6}" type="pres">
      <dgm:prSet presAssocID="{F326F67A-C125-4420-8C6A-8621CE5F2569}" presName="c14" presStyleLbl="node1" presStyleIdx="13" presStyleCnt="19"/>
      <dgm:spPr/>
      <dgm:t>
        <a:bodyPr/>
        <a:lstStyle/>
        <a:p>
          <a:endParaRPr lang="ru-RU"/>
        </a:p>
      </dgm:t>
    </dgm:pt>
    <dgm:pt modelId="{B55956C1-9E50-4FB4-9CD7-DBCD5098936B}" type="pres">
      <dgm:prSet presAssocID="{F326F67A-C125-4420-8C6A-8621CE5F2569}" presName="c15" presStyleLbl="node1" presStyleIdx="14" presStyleCnt="19"/>
      <dgm:spPr/>
      <dgm:t>
        <a:bodyPr/>
        <a:lstStyle/>
        <a:p>
          <a:endParaRPr lang="ru-RU"/>
        </a:p>
      </dgm:t>
    </dgm:pt>
    <dgm:pt modelId="{7FC881A4-8B12-424F-93B8-462FB9D12B8E}" type="pres">
      <dgm:prSet presAssocID="{F326F67A-C125-4420-8C6A-8621CE5F2569}" presName="c16" presStyleLbl="node1" presStyleIdx="15" presStyleCnt="19"/>
      <dgm:spPr/>
      <dgm:t>
        <a:bodyPr/>
        <a:lstStyle/>
        <a:p>
          <a:endParaRPr lang="ru-RU"/>
        </a:p>
      </dgm:t>
    </dgm:pt>
    <dgm:pt modelId="{5AF9FD51-0C4A-4945-860C-B5579422B549}" type="pres">
      <dgm:prSet presAssocID="{F326F67A-C125-4420-8C6A-8621CE5F2569}" presName="c17" presStyleLbl="node1" presStyleIdx="16" presStyleCnt="19"/>
      <dgm:spPr/>
      <dgm:t>
        <a:bodyPr/>
        <a:lstStyle/>
        <a:p>
          <a:endParaRPr lang="ru-RU"/>
        </a:p>
      </dgm:t>
    </dgm:pt>
    <dgm:pt modelId="{1EB34645-56FD-44DE-8389-7FBAF598AB21}" type="pres">
      <dgm:prSet presAssocID="{F326F67A-C125-4420-8C6A-8621CE5F2569}" presName="c18" presStyleLbl="node1" presStyleIdx="17" presStyleCnt="19"/>
      <dgm:spPr/>
      <dgm:t>
        <a:bodyPr/>
        <a:lstStyle/>
        <a:p>
          <a:endParaRPr lang="ru-RU"/>
        </a:p>
      </dgm:t>
    </dgm:pt>
    <dgm:pt modelId="{4A7ED797-2E35-4E30-ABDA-1114580A42D3}" type="pres">
      <dgm:prSet presAssocID="{E5C228B5-9682-4AFB-9066-28ABEC6C05A7}" presName="chevronComposite1" presStyleCnt="0"/>
      <dgm:spPr/>
      <dgm:t>
        <a:bodyPr/>
        <a:lstStyle/>
        <a:p>
          <a:endParaRPr lang="ru-RU"/>
        </a:p>
      </dgm:t>
    </dgm:pt>
    <dgm:pt modelId="{8DBB938E-1CD7-4CC8-B065-77B8DDF60A6F}" type="pres">
      <dgm:prSet presAssocID="{E5C228B5-9682-4AFB-9066-28ABEC6C05A7}" presName="chevron1" presStyleLbl="sibTrans2D1" presStyleIdx="0" presStyleCnt="2" custLinFactNeighborX="16602"/>
      <dgm:spPr/>
      <dgm:t>
        <a:bodyPr/>
        <a:lstStyle/>
        <a:p>
          <a:endParaRPr lang="ru-RU"/>
        </a:p>
      </dgm:t>
    </dgm:pt>
    <dgm:pt modelId="{F7851E28-0E3B-483D-9893-7E9EB43D6BFB}" type="pres">
      <dgm:prSet presAssocID="{E5C228B5-9682-4AFB-9066-28ABEC6C05A7}" presName="spChevron1" presStyleCnt="0"/>
      <dgm:spPr/>
      <dgm:t>
        <a:bodyPr/>
        <a:lstStyle/>
        <a:p>
          <a:endParaRPr lang="ru-RU"/>
        </a:p>
      </dgm:t>
    </dgm:pt>
    <dgm:pt modelId="{A3A22E09-AB12-480C-8243-C3ED1FE5A82D}" type="pres">
      <dgm:prSet presAssocID="{E5C228B5-9682-4AFB-9066-28ABEC6C05A7}" presName="overlap" presStyleCnt="0"/>
      <dgm:spPr/>
      <dgm:t>
        <a:bodyPr/>
        <a:lstStyle/>
        <a:p>
          <a:endParaRPr lang="ru-RU"/>
        </a:p>
      </dgm:t>
    </dgm:pt>
    <dgm:pt modelId="{3707453B-BE8E-42B7-BB2B-F43E3DA93A75}" type="pres">
      <dgm:prSet presAssocID="{E5C228B5-9682-4AFB-9066-28ABEC6C05A7}" presName="chevronComposite2" presStyleCnt="0"/>
      <dgm:spPr/>
      <dgm:t>
        <a:bodyPr/>
        <a:lstStyle/>
        <a:p>
          <a:endParaRPr lang="ru-RU"/>
        </a:p>
      </dgm:t>
    </dgm:pt>
    <dgm:pt modelId="{92F29052-E13E-4664-BBB4-55FCDEF160A5}" type="pres">
      <dgm:prSet presAssocID="{E5C228B5-9682-4AFB-9066-28ABEC6C05A7}" presName="chevron2" presStyleLbl="sibTrans2D1" presStyleIdx="1" presStyleCnt="2" custLinFactNeighborX="16602"/>
      <dgm:spPr/>
      <dgm:t>
        <a:bodyPr/>
        <a:lstStyle/>
        <a:p>
          <a:endParaRPr lang="ru-RU"/>
        </a:p>
      </dgm:t>
    </dgm:pt>
    <dgm:pt modelId="{A5733D06-7B08-448D-867B-2421B30C3BA6}" type="pres">
      <dgm:prSet presAssocID="{E5C228B5-9682-4AFB-9066-28ABEC6C05A7}" presName="spChevron2" presStyleCnt="0"/>
      <dgm:spPr/>
      <dgm:t>
        <a:bodyPr/>
        <a:lstStyle/>
        <a:p>
          <a:endParaRPr lang="ru-RU"/>
        </a:p>
      </dgm:t>
    </dgm:pt>
    <dgm:pt modelId="{96AC1344-21E3-4279-B2BF-88A1B7ACB285}" type="pres">
      <dgm:prSet presAssocID="{CA32D409-7BC4-4941-936A-7AF4F1C40953}" presName="last" presStyleCnt="0"/>
      <dgm:spPr/>
      <dgm:t>
        <a:bodyPr/>
        <a:lstStyle/>
        <a:p>
          <a:endParaRPr lang="ru-RU"/>
        </a:p>
      </dgm:t>
    </dgm:pt>
    <dgm:pt modelId="{FA37EE6F-B0D9-4392-984C-32BC94E36B8F}" type="pres">
      <dgm:prSet presAssocID="{CA32D409-7BC4-4941-936A-7AF4F1C40953}" presName="circleTx" presStyleLbl="node1" presStyleIdx="18" presStyleCnt="19" custScaleX="122920" custLinFactNeighborX="14051"/>
      <dgm:spPr>
        <a:prstGeom prst="cloud">
          <a:avLst/>
        </a:prstGeom>
      </dgm:spPr>
      <dgm:t>
        <a:bodyPr/>
        <a:lstStyle/>
        <a:p>
          <a:endParaRPr lang="ru-RU"/>
        </a:p>
      </dgm:t>
    </dgm:pt>
    <dgm:pt modelId="{3BC1950F-AD7F-439F-8890-942A2B61064F}" type="pres">
      <dgm:prSet presAssocID="{CA32D409-7BC4-4941-936A-7AF4F1C40953}" presName="spN" presStyleCnt="0"/>
      <dgm:spPr/>
      <dgm:t>
        <a:bodyPr/>
        <a:lstStyle/>
        <a:p>
          <a:endParaRPr lang="ru-RU"/>
        </a:p>
      </dgm:t>
    </dgm:pt>
  </dgm:ptLst>
  <dgm:cxnLst>
    <dgm:cxn modelId="{B20F7A7E-495C-490F-AEDB-8834FC653E20}" srcId="{B2B999D4-2C49-4841-9DA3-B364C776BCAC}" destId="{F326F67A-C125-4420-8C6A-8621CE5F2569}" srcOrd="0" destOrd="0" parTransId="{C92E72E0-FEC9-4372-B821-472BF89965BF}" sibTransId="{E5C228B5-9682-4AFB-9066-28ABEC6C05A7}"/>
    <dgm:cxn modelId="{E454C8C0-74B2-40FF-A3B5-49FCDE18DD8F}" type="presOf" srcId="{F326F67A-C125-4420-8C6A-8621CE5F2569}" destId="{66B0179B-497C-498F-A708-C088BB313671}" srcOrd="0" destOrd="0" presId="urn:microsoft.com/office/officeart/2009/3/layout/RandomtoResultProcess"/>
    <dgm:cxn modelId="{B50F77F0-B8B1-4F78-9021-789120879687}" type="presOf" srcId="{B2B999D4-2C49-4841-9DA3-B364C776BCAC}" destId="{F880E76D-3553-4BA6-BE17-495F1DD209FF}" srcOrd="0" destOrd="0" presId="urn:microsoft.com/office/officeart/2009/3/layout/RandomtoResultProcess"/>
    <dgm:cxn modelId="{35C1D46E-0205-4E52-AEC2-AA07AD6665CC}" type="presOf" srcId="{CA32D409-7BC4-4941-936A-7AF4F1C40953}" destId="{FA37EE6F-B0D9-4392-984C-32BC94E36B8F}" srcOrd="0" destOrd="0" presId="urn:microsoft.com/office/officeart/2009/3/layout/RandomtoResultProcess"/>
    <dgm:cxn modelId="{50E03539-E7A0-4373-8C61-6B9990B2FE4F}" srcId="{B2B999D4-2C49-4841-9DA3-B364C776BCAC}" destId="{CA32D409-7BC4-4941-936A-7AF4F1C40953}" srcOrd="1" destOrd="0" parTransId="{138583DD-53A2-4B08-9384-41FE7D5A52B0}" sibTransId="{29B9AE09-784F-45F3-AC2D-75EF37B33335}"/>
    <dgm:cxn modelId="{2ADD6CF2-B4F4-4BA5-8251-0D6D664ADC1E}" type="presParOf" srcId="{F880E76D-3553-4BA6-BE17-495F1DD209FF}" destId="{3E62D17A-77F6-4DE1-B5D7-441196094392}" srcOrd="0" destOrd="0" presId="urn:microsoft.com/office/officeart/2009/3/layout/RandomtoResultProcess"/>
    <dgm:cxn modelId="{16B23D1A-6ADE-4108-9537-C226670DE4E9}" type="presParOf" srcId="{3E62D17A-77F6-4DE1-B5D7-441196094392}" destId="{66B0179B-497C-498F-A708-C088BB313671}" srcOrd="0" destOrd="0" presId="urn:microsoft.com/office/officeart/2009/3/layout/RandomtoResultProcess"/>
    <dgm:cxn modelId="{C2FC9778-5B5D-4DC1-A196-290AF3C4659B}" type="presParOf" srcId="{3E62D17A-77F6-4DE1-B5D7-441196094392}" destId="{C4EF2F44-7CBD-4DBD-ABD5-24C4C34DD292}" srcOrd="1" destOrd="0" presId="urn:microsoft.com/office/officeart/2009/3/layout/RandomtoResultProcess"/>
    <dgm:cxn modelId="{9AF4DBB6-C086-4E4D-80C1-B1A5D608F86B}" type="presParOf" srcId="{3E62D17A-77F6-4DE1-B5D7-441196094392}" destId="{F120F9D6-B223-4D5E-9F57-7FABF146FA7D}" srcOrd="2" destOrd="0" presId="urn:microsoft.com/office/officeart/2009/3/layout/RandomtoResultProcess"/>
    <dgm:cxn modelId="{8793A066-9F59-44D4-ABE3-04A9AE13BAAA}" type="presParOf" srcId="{3E62D17A-77F6-4DE1-B5D7-441196094392}" destId="{A749D879-1648-46F8-A1AE-734090F9378C}" srcOrd="3" destOrd="0" presId="urn:microsoft.com/office/officeart/2009/3/layout/RandomtoResultProcess"/>
    <dgm:cxn modelId="{38688192-6941-4F2E-A74C-131308C7A3E0}" type="presParOf" srcId="{3E62D17A-77F6-4DE1-B5D7-441196094392}" destId="{BE880658-8415-4262-B09D-0A55A5BC143D}" srcOrd="4" destOrd="0" presId="urn:microsoft.com/office/officeart/2009/3/layout/RandomtoResultProcess"/>
    <dgm:cxn modelId="{3FEC6DE1-05CD-4CBD-B734-639C46DBFBFA}" type="presParOf" srcId="{3E62D17A-77F6-4DE1-B5D7-441196094392}" destId="{EC3596B0-CE04-410B-9E96-97264B5F5267}" srcOrd="5" destOrd="0" presId="urn:microsoft.com/office/officeart/2009/3/layout/RandomtoResultProcess"/>
    <dgm:cxn modelId="{74543986-2EEC-4488-AD33-3B2919B8D51B}" type="presParOf" srcId="{3E62D17A-77F6-4DE1-B5D7-441196094392}" destId="{21B512F4-73D7-4A85-B38E-366F27837612}" srcOrd="6" destOrd="0" presId="urn:microsoft.com/office/officeart/2009/3/layout/RandomtoResultProcess"/>
    <dgm:cxn modelId="{1FEF45DC-4854-4CC4-BF4D-BBB842D9354D}" type="presParOf" srcId="{3E62D17A-77F6-4DE1-B5D7-441196094392}" destId="{DFAE3C51-C32E-4EBA-924B-41E0BD1301AF}" srcOrd="7" destOrd="0" presId="urn:microsoft.com/office/officeart/2009/3/layout/RandomtoResultProcess"/>
    <dgm:cxn modelId="{A8E98CE1-E059-4F43-9B37-8A585972FBB5}" type="presParOf" srcId="{3E62D17A-77F6-4DE1-B5D7-441196094392}" destId="{202EC5D8-1341-4FBC-A604-B3FB41EA3E73}" srcOrd="8" destOrd="0" presId="urn:microsoft.com/office/officeart/2009/3/layout/RandomtoResultProcess"/>
    <dgm:cxn modelId="{C7F9801B-B32E-4F58-BC87-597E7AB4C255}" type="presParOf" srcId="{3E62D17A-77F6-4DE1-B5D7-441196094392}" destId="{36B39452-D126-40D7-AAE4-74E356E40E23}" srcOrd="9" destOrd="0" presId="urn:microsoft.com/office/officeart/2009/3/layout/RandomtoResultProcess"/>
    <dgm:cxn modelId="{75A1061A-2D90-4F90-9BD6-19A27B941E6D}" type="presParOf" srcId="{3E62D17A-77F6-4DE1-B5D7-441196094392}" destId="{8E1C5340-79F8-4003-A35B-5A080A76E7D6}" srcOrd="10" destOrd="0" presId="urn:microsoft.com/office/officeart/2009/3/layout/RandomtoResultProcess"/>
    <dgm:cxn modelId="{60137A66-68B5-429F-97FA-49BF0A6CBBDB}" type="presParOf" srcId="{3E62D17A-77F6-4DE1-B5D7-441196094392}" destId="{03D59A0F-E1BC-4CD3-AE03-F5E7A330CE03}" srcOrd="11" destOrd="0" presId="urn:microsoft.com/office/officeart/2009/3/layout/RandomtoResultProcess"/>
    <dgm:cxn modelId="{F6BEBEF1-FAA5-46EC-9730-0E5CB1669FFF}" type="presParOf" srcId="{3E62D17A-77F6-4DE1-B5D7-441196094392}" destId="{FBFDC374-FC3C-4AFC-A920-3C4B192605A3}" srcOrd="12" destOrd="0" presId="urn:microsoft.com/office/officeart/2009/3/layout/RandomtoResultProcess"/>
    <dgm:cxn modelId="{C8F0EB67-24AA-483E-A3EE-CF94F5B68774}" type="presParOf" srcId="{3E62D17A-77F6-4DE1-B5D7-441196094392}" destId="{AE756379-35B9-45E1-ACC3-D63346EFA820}" srcOrd="13" destOrd="0" presId="urn:microsoft.com/office/officeart/2009/3/layout/RandomtoResultProcess"/>
    <dgm:cxn modelId="{85535C51-349B-47E8-BA46-3A93D08E00A7}" type="presParOf" srcId="{3E62D17A-77F6-4DE1-B5D7-441196094392}" destId="{3FAAF2F1-37B3-4D9C-8FFC-A1D2871C0EB6}" srcOrd="14" destOrd="0" presId="urn:microsoft.com/office/officeart/2009/3/layout/RandomtoResultProcess"/>
    <dgm:cxn modelId="{F8E350A4-BE0C-485E-94BC-B4D8D25E70DE}" type="presParOf" srcId="{3E62D17A-77F6-4DE1-B5D7-441196094392}" destId="{B55956C1-9E50-4FB4-9CD7-DBCD5098936B}" srcOrd="15" destOrd="0" presId="urn:microsoft.com/office/officeart/2009/3/layout/RandomtoResultProcess"/>
    <dgm:cxn modelId="{64EC493F-9969-4587-BC5D-235B19DEE5FE}" type="presParOf" srcId="{3E62D17A-77F6-4DE1-B5D7-441196094392}" destId="{7FC881A4-8B12-424F-93B8-462FB9D12B8E}" srcOrd="16" destOrd="0" presId="urn:microsoft.com/office/officeart/2009/3/layout/RandomtoResultProcess"/>
    <dgm:cxn modelId="{7BA45CE9-1FC2-44D3-A80C-665A57275B09}" type="presParOf" srcId="{3E62D17A-77F6-4DE1-B5D7-441196094392}" destId="{5AF9FD51-0C4A-4945-860C-B5579422B549}" srcOrd="17" destOrd="0" presId="urn:microsoft.com/office/officeart/2009/3/layout/RandomtoResultProcess"/>
    <dgm:cxn modelId="{6A53873E-AA96-4D10-AB32-29A1D59EF1B0}" type="presParOf" srcId="{3E62D17A-77F6-4DE1-B5D7-441196094392}" destId="{1EB34645-56FD-44DE-8389-7FBAF598AB21}" srcOrd="18" destOrd="0" presId="urn:microsoft.com/office/officeart/2009/3/layout/RandomtoResultProcess"/>
    <dgm:cxn modelId="{3B77E8C2-CD25-4EF9-B50D-FD8A4C2F8E64}" type="presParOf" srcId="{F880E76D-3553-4BA6-BE17-495F1DD209FF}" destId="{4A7ED797-2E35-4E30-ABDA-1114580A42D3}" srcOrd="1" destOrd="0" presId="urn:microsoft.com/office/officeart/2009/3/layout/RandomtoResultProcess"/>
    <dgm:cxn modelId="{6BB47396-F2BA-4B4D-BBC9-8A6006229EC9}" type="presParOf" srcId="{4A7ED797-2E35-4E30-ABDA-1114580A42D3}" destId="{8DBB938E-1CD7-4CC8-B065-77B8DDF60A6F}" srcOrd="0" destOrd="0" presId="urn:microsoft.com/office/officeart/2009/3/layout/RandomtoResultProcess"/>
    <dgm:cxn modelId="{76A42DA6-7ABB-42A2-806E-25D345E0D53C}" type="presParOf" srcId="{4A7ED797-2E35-4E30-ABDA-1114580A42D3}" destId="{F7851E28-0E3B-483D-9893-7E9EB43D6BFB}" srcOrd="1" destOrd="0" presId="urn:microsoft.com/office/officeart/2009/3/layout/RandomtoResultProcess"/>
    <dgm:cxn modelId="{5A17D15A-D958-4DDF-B9A4-CBEA9896D5D3}" type="presParOf" srcId="{F880E76D-3553-4BA6-BE17-495F1DD209FF}" destId="{A3A22E09-AB12-480C-8243-C3ED1FE5A82D}" srcOrd="2" destOrd="0" presId="urn:microsoft.com/office/officeart/2009/3/layout/RandomtoResultProcess"/>
    <dgm:cxn modelId="{2001C6EE-46DE-449B-8C66-95F799F7C817}" type="presParOf" srcId="{F880E76D-3553-4BA6-BE17-495F1DD209FF}" destId="{3707453B-BE8E-42B7-BB2B-F43E3DA93A75}" srcOrd="3" destOrd="0" presId="urn:microsoft.com/office/officeart/2009/3/layout/RandomtoResultProcess"/>
    <dgm:cxn modelId="{D07E4439-45ED-4B39-B5B6-44025EF59CBE}" type="presParOf" srcId="{3707453B-BE8E-42B7-BB2B-F43E3DA93A75}" destId="{92F29052-E13E-4664-BBB4-55FCDEF160A5}" srcOrd="0" destOrd="0" presId="urn:microsoft.com/office/officeart/2009/3/layout/RandomtoResultProcess"/>
    <dgm:cxn modelId="{C743AFE7-40F2-47BE-A4D8-43EFFABBDF31}" type="presParOf" srcId="{3707453B-BE8E-42B7-BB2B-F43E3DA93A75}" destId="{A5733D06-7B08-448D-867B-2421B30C3BA6}" srcOrd="1" destOrd="0" presId="urn:microsoft.com/office/officeart/2009/3/layout/RandomtoResultProcess"/>
    <dgm:cxn modelId="{1652E465-F73F-4978-99B8-FC2DAA88D2AA}" type="presParOf" srcId="{F880E76D-3553-4BA6-BE17-495F1DD209FF}" destId="{96AC1344-21E3-4279-B2BF-88A1B7ACB285}" srcOrd="4" destOrd="0" presId="urn:microsoft.com/office/officeart/2009/3/layout/RandomtoResultProcess"/>
    <dgm:cxn modelId="{243610F4-3FE3-4B9A-BB59-7875319FA7A2}" type="presParOf" srcId="{96AC1344-21E3-4279-B2BF-88A1B7ACB285}" destId="{FA37EE6F-B0D9-4392-984C-32BC94E36B8F}" srcOrd="0" destOrd="0" presId="urn:microsoft.com/office/officeart/2009/3/layout/RandomtoResultProcess"/>
    <dgm:cxn modelId="{FFE1326F-ED31-45B0-A769-6687797DDC76}" type="presParOf" srcId="{96AC1344-21E3-4279-B2BF-88A1B7ACB285}" destId="{3BC1950F-AD7F-439F-8890-942A2B61064F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7EF8CEB-50DB-4770-BEA5-EE2C40250AB8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46690782-7B5F-495A-B29E-4C6D19789C1D}">
      <dgm:prSet phldrT="[Текст]" custT="1"/>
      <dgm:spPr/>
      <dgm:t>
        <a:bodyPr/>
        <a:lstStyle/>
        <a:p>
          <a:r>
            <a:rPr lang="ru-RU" sz="2400" dirty="0" smtClean="0"/>
            <a:t>Трудно понять модель</a:t>
          </a:r>
          <a:endParaRPr lang="ru-RU" sz="2400" dirty="0"/>
        </a:p>
      </dgm:t>
    </dgm:pt>
    <dgm:pt modelId="{6CCA3B06-214B-45FF-A9DA-20976EDCCF2E}" type="parTrans" cxnId="{E7FA33FD-3CDC-44E2-BA0C-E01C8C9006D8}">
      <dgm:prSet/>
      <dgm:spPr/>
      <dgm:t>
        <a:bodyPr/>
        <a:lstStyle/>
        <a:p>
          <a:endParaRPr lang="ru-RU" sz="2400"/>
        </a:p>
      </dgm:t>
    </dgm:pt>
    <dgm:pt modelId="{4F818001-3B38-42A1-A663-DCA4CBB3AF5E}" type="sibTrans" cxnId="{E7FA33FD-3CDC-44E2-BA0C-E01C8C9006D8}">
      <dgm:prSet custT="1"/>
      <dgm:spPr/>
      <dgm:t>
        <a:bodyPr/>
        <a:lstStyle/>
        <a:p>
          <a:endParaRPr lang="ru-RU" sz="2400"/>
        </a:p>
      </dgm:t>
    </dgm:pt>
    <dgm:pt modelId="{4D29A903-09CB-46B2-8609-6ED46E51D99D}">
      <dgm:prSet phldrT="[Текст]" custT="1"/>
      <dgm:spPr/>
      <dgm:t>
        <a:bodyPr/>
        <a:lstStyle/>
        <a:p>
          <a:r>
            <a:rPr lang="ru-RU" sz="2400" dirty="0" smtClean="0"/>
            <a:t>Нет доверия к результатам</a:t>
          </a:r>
          <a:endParaRPr lang="ru-RU" sz="2400" dirty="0"/>
        </a:p>
      </dgm:t>
    </dgm:pt>
    <dgm:pt modelId="{3B455F37-B1DC-4214-8764-4343BE5D2251}" type="parTrans" cxnId="{7C91DF97-958B-4AB5-99DD-C73F848F0946}">
      <dgm:prSet/>
      <dgm:spPr/>
      <dgm:t>
        <a:bodyPr/>
        <a:lstStyle/>
        <a:p>
          <a:endParaRPr lang="ru-RU" sz="2400"/>
        </a:p>
      </dgm:t>
    </dgm:pt>
    <dgm:pt modelId="{D53DDF00-3428-40D8-A178-BF589F977139}" type="sibTrans" cxnId="{7C91DF97-958B-4AB5-99DD-C73F848F0946}">
      <dgm:prSet custT="1"/>
      <dgm:spPr/>
      <dgm:t>
        <a:bodyPr/>
        <a:lstStyle/>
        <a:p>
          <a:endParaRPr lang="ru-RU" sz="2400"/>
        </a:p>
      </dgm:t>
    </dgm:pt>
    <dgm:pt modelId="{350A8CF3-555E-469E-9FE1-010E656DF131}">
      <dgm:prSet phldrT="[Текст]" custT="1"/>
      <dgm:spPr/>
      <dgm:t>
        <a:bodyPr/>
        <a:lstStyle/>
        <a:p>
          <a:r>
            <a:rPr lang="ru-RU" sz="2400" dirty="0" smtClean="0"/>
            <a:t>Отказ в применении модели</a:t>
          </a:r>
          <a:endParaRPr lang="ru-RU" sz="2400" dirty="0"/>
        </a:p>
      </dgm:t>
    </dgm:pt>
    <dgm:pt modelId="{50239E8D-B01E-45FF-BCD4-C67AD48FCF25}" type="parTrans" cxnId="{E13F54F4-16DD-4CE4-A8FE-E54864FEB838}">
      <dgm:prSet/>
      <dgm:spPr/>
      <dgm:t>
        <a:bodyPr/>
        <a:lstStyle/>
        <a:p>
          <a:endParaRPr lang="ru-RU" sz="2400"/>
        </a:p>
      </dgm:t>
    </dgm:pt>
    <dgm:pt modelId="{ADC261D1-3BBC-419D-A18C-68938E4AC2B3}" type="sibTrans" cxnId="{E13F54F4-16DD-4CE4-A8FE-E54864FEB838}">
      <dgm:prSet/>
      <dgm:spPr/>
      <dgm:t>
        <a:bodyPr/>
        <a:lstStyle/>
        <a:p>
          <a:endParaRPr lang="ru-RU" sz="2400"/>
        </a:p>
      </dgm:t>
    </dgm:pt>
    <dgm:pt modelId="{11E04706-E055-4B3D-AC16-29B8772AD959}" type="pres">
      <dgm:prSet presAssocID="{F7EF8CEB-50DB-4770-BEA5-EE2C40250AB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32D7B5-CAFA-41A5-BB8A-5026A0458665}" type="pres">
      <dgm:prSet presAssocID="{F7EF8CEB-50DB-4770-BEA5-EE2C40250AB8}" presName="dummyMaxCanvas" presStyleCnt="0">
        <dgm:presLayoutVars/>
      </dgm:prSet>
      <dgm:spPr/>
    </dgm:pt>
    <dgm:pt modelId="{A66131DF-3E4A-4307-9965-A3B1DD8FBBF7}" type="pres">
      <dgm:prSet presAssocID="{F7EF8CEB-50DB-4770-BEA5-EE2C40250AB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81A20-90BE-446C-B5DC-7B0E64EE56F3}" type="pres">
      <dgm:prSet presAssocID="{F7EF8CEB-50DB-4770-BEA5-EE2C40250AB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A96D2B-CFCC-42FA-9669-08F42A4F62B6}" type="pres">
      <dgm:prSet presAssocID="{F7EF8CEB-50DB-4770-BEA5-EE2C40250AB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891F2E-DB9C-4CF3-86FA-659CA9D8EAD5}" type="pres">
      <dgm:prSet presAssocID="{F7EF8CEB-50DB-4770-BEA5-EE2C40250AB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4CAABF-F1BF-420A-BC89-2FC27271A787}" type="pres">
      <dgm:prSet presAssocID="{F7EF8CEB-50DB-4770-BEA5-EE2C40250AB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99A571-B2EF-440D-8BED-9DD743125C62}" type="pres">
      <dgm:prSet presAssocID="{F7EF8CEB-50DB-4770-BEA5-EE2C40250AB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14EBCA-15B4-47DB-8162-BC96957EF2CA}" type="pres">
      <dgm:prSet presAssocID="{F7EF8CEB-50DB-4770-BEA5-EE2C40250AB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69F20-1417-4FF1-8C58-834ACDFF728B}" type="pres">
      <dgm:prSet presAssocID="{F7EF8CEB-50DB-4770-BEA5-EE2C40250AB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2DE4EC-62AF-4B7B-B715-FB34FA592DC0}" type="presOf" srcId="{46690782-7B5F-495A-B29E-4C6D19789C1D}" destId="{1F99A571-B2EF-440D-8BED-9DD743125C62}" srcOrd="1" destOrd="0" presId="urn:microsoft.com/office/officeart/2005/8/layout/vProcess5"/>
    <dgm:cxn modelId="{7C91DF97-958B-4AB5-99DD-C73F848F0946}" srcId="{F7EF8CEB-50DB-4770-BEA5-EE2C40250AB8}" destId="{4D29A903-09CB-46B2-8609-6ED46E51D99D}" srcOrd="1" destOrd="0" parTransId="{3B455F37-B1DC-4214-8764-4343BE5D2251}" sibTransId="{D53DDF00-3428-40D8-A178-BF589F977139}"/>
    <dgm:cxn modelId="{FB0E76F6-8A13-4729-AACC-B973B48130D1}" type="presOf" srcId="{350A8CF3-555E-469E-9FE1-010E656DF131}" destId="{32A96D2B-CFCC-42FA-9669-08F42A4F62B6}" srcOrd="0" destOrd="0" presId="urn:microsoft.com/office/officeart/2005/8/layout/vProcess5"/>
    <dgm:cxn modelId="{1637ECD8-FA41-4C38-8A54-B88D20384FBC}" type="presOf" srcId="{46690782-7B5F-495A-B29E-4C6D19789C1D}" destId="{A66131DF-3E4A-4307-9965-A3B1DD8FBBF7}" srcOrd="0" destOrd="0" presId="urn:microsoft.com/office/officeart/2005/8/layout/vProcess5"/>
    <dgm:cxn modelId="{E13F54F4-16DD-4CE4-A8FE-E54864FEB838}" srcId="{F7EF8CEB-50DB-4770-BEA5-EE2C40250AB8}" destId="{350A8CF3-555E-469E-9FE1-010E656DF131}" srcOrd="2" destOrd="0" parTransId="{50239E8D-B01E-45FF-BCD4-C67AD48FCF25}" sibTransId="{ADC261D1-3BBC-419D-A18C-68938E4AC2B3}"/>
    <dgm:cxn modelId="{25473CCC-0A0A-4521-89D2-523F74723C7C}" type="presOf" srcId="{F7EF8CEB-50DB-4770-BEA5-EE2C40250AB8}" destId="{11E04706-E055-4B3D-AC16-29B8772AD959}" srcOrd="0" destOrd="0" presId="urn:microsoft.com/office/officeart/2005/8/layout/vProcess5"/>
    <dgm:cxn modelId="{839D4F9C-BC27-42CA-B893-F03450DE1006}" type="presOf" srcId="{4D29A903-09CB-46B2-8609-6ED46E51D99D}" destId="{1C14EBCA-15B4-47DB-8162-BC96957EF2CA}" srcOrd="1" destOrd="0" presId="urn:microsoft.com/office/officeart/2005/8/layout/vProcess5"/>
    <dgm:cxn modelId="{39E793D5-3D92-4296-AC98-1577EC53935E}" type="presOf" srcId="{4D29A903-09CB-46B2-8609-6ED46E51D99D}" destId="{6DA81A20-90BE-446C-B5DC-7B0E64EE56F3}" srcOrd="0" destOrd="0" presId="urn:microsoft.com/office/officeart/2005/8/layout/vProcess5"/>
    <dgm:cxn modelId="{9C7CE411-8222-464E-B5E5-5C2B84DEDBF6}" type="presOf" srcId="{350A8CF3-555E-469E-9FE1-010E656DF131}" destId="{84C69F20-1417-4FF1-8C58-834ACDFF728B}" srcOrd="1" destOrd="0" presId="urn:microsoft.com/office/officeart/2005/8/layout/vProcess5"/>
    <dgm:cxn modelId="{E7FA33FD-3CDC-44E2-BA0C-E01C8C9006D8}" srcId="{F7EF8CEB-50DB-4770-BEA5-EE2C40250AB8}" destId="{46690782-7B5F-495A-B29E-4C6D19789C1D}" srcOrd="0" destOrd="0" parTransId="{6CCA3B06-214B-45FF-A9DA-20976EDCCF2E}" sibTransId="{4F818001-3B38-42A1-A663-DCA4CBB3AF5E}"/>
    <dgm:cxn modelId="{DDE90548-D2B4-4ECC-8363-1ED2D2E58D31}" type="presOf" srcId="{4F818001-3B38-42A1-A663-DCA4CBB3AF5E}" destId="{F8891F2E-DB9C-4CF3-86FA-659CA9D8EAD5}" srcOrd="0" destOrd="0" presId="urn:microsoft.com/office/officeart/2005/8/layout/vProcess5"/>
    <dgm:cxn modelId="{273CFE3D-9810-4ED8-AF60-A20ED8AA34B1}" type="presOf" srcId="{D53DDF00-3428-40D8-A178-BF589F977139}" destId="{B94CAABF-F1BF-420A-BC89-2FC27271A787}" srcOrd="0" destOrd="0" presId="urn:microsoft.com/office/officeart/2005/8/layout/vProcess5"/>
    <dgm:cxn modelId="{E6CE3A7B-2E42-4B74-9F93-A75728724572}" type="presParOf" srcId="{11E04706-E055-4B3D-AC16-29B8772AD959}" destId="{7532D7B5-CAFA-41A5-BB8A-5026A0458665}" srcOrd="0" destOrd="0" presId="urn:microsoft.com/office/officeart/2005/8/layout/vProcess5"/>
    <dgm:cxn modelId="{ACBDDBE7-CCDE-4CC8-BAC6-269E55B0F61A}" type="presParOf" srcId="{11E04706-E055-4B3D-AC16-29B8772AD959}" destId="{A66131DF-3E4A-4307-9965-A3B1DD8FBBF7}" srcOrd="1" destOrd="0" presId="urn:microsoft.com/office/officeart/2005/8/layout/vProcess5"/>
    <dgm:cxn modelId="{9D4D159A-48B2-444C-9A95-492ED0B19EBE}" type="presParOf" srcId="{11E04706-E055-4B3D-AC16-29B8772AD959}" destId="{6DA81A20-90BE-446C-B5DC-7B0E64EE56F3}" srcOrd="2" destOrd="0" presId="urn:microsoft.com/office/officeart/2005/8/layout/vProcess5"/>
    <dgm:cxn modelId="{BEB9B9A1-30B7-4BAA-BE3E-6BB363A4E977}" type="presParOf" srcId="{11E04706-E055-4B3D-AC16-29B8772AD959}" destId="{32A96D2B-CFCC-42FA-9669-08F42A4F62B6}" srcOrd="3" destOrd="0" presId="urn:microsoft.com/office/officeart/2005/8/layout/vProcess5"/>
    <dgm:cxn modelId="{59803126-1D4B-4DF0-8BD2-BCAE7A115DCA}" type="presParOf" srcId="{11E04706-E055-4B3D-AC16-29B8772AD959}" destId="{F8891F2E-DB9C-4CF3-86FA-659CA9D8EAD5}" srcOrd="4" destOrd="0" presId="urn:microsoft.com/office/officeart/2005/8/layout/vProcess5"/>
    <dgm:cxn modelId="{BD8B1888-0428-4493-ACD3-D61EA12AF9BA}" type="presParOf" srcId="{11E04706-E055-4B3D-AC16-29B8772AD959}" destId="{B94CAABF-F1BF-420A-BC89-2FC27271A787}" srcOrd="5" destOrd="0" presId="urn:microsoft.com/office/officeart/2005/8/layout/vProcess5"/>
    <dgm:cxn modelId="{1CB338F6-331B-4268-944D-BC5610CEFA69}" type="presParOf" srcId="{11E04706-E055-4B3D-AC16-29B8772AD959}" destId="{1F99A571-B2EF-440D-8BED-9DD743125C62}" srcOrd="6" destOrd="0" presId="urn:microsoft.com/office/officeart/2005/8/layout/vProcess5"/>
    <dgm:cxn modelId="{46C6F0EF-5AD5-4E55-9936-E63937AA6F37}" type="presParOf" srcId="{11E04706-E055-4B3D-AC16-29B8772AD959}" destId="{1C14EBCA-15B4-47DB-8162-BC96957EF2CA}" srcOrd="7" destOrd="0" presId="urn:microsoft.com/office/officeart/2005/8/layout/vProcess5"/>
    <dgm:cxn modelId="{8F6FFEE4-6688-42D1-964C-4B1924643997}" type="presParOf" srcId="{11E04706-E055-4B3D-AC16-29B8772AD959}" destId="{84C69F20-1417-4FF1-8C58-834ACDFF728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D0DFC84-5218-4181-A24C-58B8F1148866}" type="doc">
      <dgm:prSet loTypeId="urn:microsoft.com/office/officeart/2005/8/layout/bProcess3" loCatId="process" qsTypeId="urn:microsoft.com/office/officeart/2005/8/quickstyle/simple1" qsCatId="simple" csTypeId="urn:microsoft.com/office/officeart/2005/8/colors/accent2_1" csCatId="accent2" phldr="1"/>
      <dgm:spPr/>
    </dgm:pt>
    <dgm:pt modelId="{76CED2A4-A2E6-4ED7-903E-F57D7B2B7360}">
      <dgm:prSet phldrT="[Текст]" custT="1"/>
      <dgm:spPr/>
      <dgm:t>
        <a:bodyPr anchor="ctr"/>
        <a:lstStyle/>
        <a:p>
          <a:r>
            <a:rPr lang="ru-RU" sz="1800" dirty="0" smtClean="0"/>
            <a:t>Выборка данных</a:t>
          </a:r>
          <a:endParaRPr lang="ru-RU" sz="1800" dirty="0"/>
        </a:p>
      </dgm:t>
    </dgm:pt>
    <dgm:pt modelId="{2629F891-4DA8-43D0-B87B-93287A77284D}" type="parTrans" cxnId="{619C13B1-68EA-42F5-9E38-916FF2B1EC0D}">
      <dgm:prSet/>
      <dgm:spPr/>
      <dgm:t>
        <a:bodyPr/>
        <a:lstStyle/>
        <a:p>
          <a:endParaRPr lang="ru-RU" sz="3200"/>
        </a:p>
      </dgm:t>
    </dgm:pt>
    <dgm:pt modelId="{74B48392-93F4-42AF-9466-8008B0264554}" type="sibTrans" cxnId="{619C13B1-68EA-42F5-9E38-916FF2B1EC0D}">
      <dgm:prSet custT="1"/>
      <dgm:spPr/>
      <dgm:t>
        <a:bodyPr/>
        <a:lstStyle/>
        <a:p>
          <a:endParaRPr lang="ru-RU" sz="3200"/>
        </a:p>
      </dgm:t>
    </dgm:pt>
    <dgm:pt modelId="{FB2302F7-FD51-4AC1-822C-D382E5BC1032}">
      <dgm:prSet phldrT="[Текст]" custT="1"/>
      <dgm:spPr/>
      <dgm:t>
        <a:bodyPr anchor="ctr"/>
        <a:lstStyle/>
        <a:p>
          <a:r>
            <a:rPr lang="ru-RU" sz="1800" dirty="0" smtClean="0"/>
            <a:t>Очистка </a:t>
          </a:r>
          <a:endParaRPr lang="ru-RU" sz="1800" dirty="0"/>
        </a:p>
      </dgm:t>
    </dgm:pt>
    <dgm:pt modelId="{8DB79C87-6F10-4D4F-89AB-AB4604612079}" type="parTrans" cxnId="{84360A8E-D45A-421A-BCA6-62222E9BAB41}">
      <dgm:prSet/>
      <dgm:spPr/>
      <dgm:t>
        <a:bodyPr/>
        <a:lstStyle/>
        <a:p>
          <a:endParaRPr lang="ru-RU" sz="3200"/>
        </a:p>
      </dgm:t>
    </dgm:pt>
    <dgm:pt modelId="{B49EDF19-5C92-4909-885F-0223CE055871}" type="sibTrans" cxnId="{84360A8E-D45A-421A-BCA6-62222E9BAB41}">
      <dgm:prSet custT="1"/>
      <dgm:spPr/>
      <dgm:t>
        <a:bodyPr/>
        <a:lstStyle/>
        <a:p>
          <a:endParaRPr lang="ru-RU" sz="3200"/>
        </a:p>
      </dgm:t>
    </dgm:pt>
    <dgm:pt modelId="{04CDFF16-CA3C-4162-9D1E-CBBB40C6E510}">
      <dgm:prSet phldrT="[Текст]" custT="1"/>
      <dgm:spPr/>
      <dgm:t>
        <a:bodyPr anchor="ctr"/>
        <a:lstStyle/>
        <a:p>
          <a:r>
            <a:rPr lang="ru-RU" sz="1800" dirty="0" smtClean="0"/>
            <a:t>Трансформация</a:t>
          </a:r>
          <a:endParaRPr lang="ru-RU" sz="1800" dirty="0"/>
        </a:p>
      </dgm:t>
    </dgm:pt>
    <dgm:pt modelId="{CA254F28-87FA-4076-B124-54FA987B2382}" type="parTrans" cxnId="{915B4177-7AB1-4E2C-AEE3-62362DB84B5E}">
      <dgm:prSet/>
      <dgm:spPr/>
      <dgm:t>
        <a:bodyPr/>
        <a:lstStyle/>
        <a:p>
          <a:endParaRPr lang="ru-RU" sz="3200"/>
        </a:p>
      </dgm:t>
    </dgm:pt>
    <dgm:pt modelId="{6CA38BAA-56E2-45F4-942F-D7E0B06E99B2}" type="sibTrans" cxnId="{915B4177-7AB1-4E2C-AEE3-62362DB84B5E}">
      <dgm:prSet custT="1"/>
      <dgm:spPr/>
      <dgm:t>
        <a:bodyPr/>
        <a:lstStyle/>
        <a:p>
          <a:endParaRPr lang="ru-RU" sz="3200"/>
        </a:p>
      </dgm:t>
    </dgm:pt>
    <dgm:pt modelId="{CC8028B1-75C4-42B0-812E-BF6AF4472CF3}">
      <dgm:prSet phldrT="[Текст]" custT="1"/>
      <dgm:spPr/>
      <dgm:t>
        <a:bodyPr anchor="ctr"/>
        <a:lstStyle/>
        <a:p>
          <a:r>
            <a:rPr lang="en-US" sz="1800" dirty="0" smtClean="0"/>
            <a:t>Data Mining</a:t>
          </a:r>
          <a:endParaRPr lang="ru-RU" sz="1800" dirty="0"/>
        </a:p>
      </dgm:t>
    </dgm:pt>
    <dgm:pt modelId="{830EAE91-C924-4BAD-8D07-B57B10DCE0C5}" type="parTrans" cxnId="{3EEF66DA-2D81-407D-B3B7-14FAAB430F4E}">
      <dgm:prSet/>
      <dgm:spPr/>
      <dgm:t>
        <a:bodyPr/>
        <a:lstStyle/>
        <a:p>
          <a:endParaRPr lang="ru-RU" sz="3200"/>
        </a:p>
      </dgm:t>
    </dgm:pt>
    <dgm:pt modelId="{E4E3C139-0435-4F2F-87D3-BB4D8E05B171}" type="sibTrans" cxnId="{3EEF66DA-2D81-407D-B3B7-14FAAB430F4E}">
      <dgm:prSet custT="1"/>
      <dgm:spPr/>
      <dgm:t>
        <a:bodyPr/>
        <a:lstStyle/>
        <a:p>
          <a:endParaRPr lang="ru-RU" sz="3200"/>
        </a:p>
      </dgm:t>
    </dgm:pt>
    <dgm:pt modelId="{F514C599-D12F-4F91-ABCC-3CDC191F7FDB}">
      <dgm:prSet phldrT="[Текст]" custT="1"/>
      <dgm:spPr/>
      <dgm:t>
        <a:bodyPr anchor="ctr"/>
        <a:lstStyle/>
        <a:p>
          <a:r>
            <a:rPr lang="ru-RU" sz="1800" dirty="0" smtClean="0"/>
            <a:t>Интерпретация</a:t>
          </a:r>
          <a:endParaRPr lang="ru-RU" sz="1800" dirty="0"/>
        </a:p>
      </dgm:t>
    </dgm:pt>
    <dgm:pt modelId="{5C55F9DC-B108-4EC2-A965-DF9C00BB7F5C}" type="parTrans" cxnId="{EB1BE3A1-F93F-4AB4-82D3-3CBD81C0A2DD}">
      <dgm:prSet/>
      <dgm:spPr/>
      <dgm:t>
        <a:bodyPr/>
        <a:lstStyle/>
        <a:p>
          <a:endParaRPr lang="ru-RU" sz="3200"/>
        </a:p>
      </dgm:t>
    </dgm:pt>
    <dgm:pt modelId="{79E1827C-CCF5-4829-8D08-66ED637E014E}" type="sibTrans" cxnId="{EB1BE3A1-F93F-4AB4-82D3-3CBD81C0A2DD}">
      <dgm:prSet/>
      <dgm:spPr/>
      <dgm:t>
        <a:bodyPr/>
        <a:lstStyle/>
        <a:p>
          <a:endParaRPr lang="ru-RU" sz="3200"/>
        </a:p>
      </dgm:t>
    </dgm:pt>
    <dgm:pt modelId="{7755E907-BB52-4CE6-923E-D83BCDE0BC96}">
      <dgm:prSet phldrT="[Текст]" custT="1"/>
      <dgm:spPr/>
      <dgm:t>
        <a:bodyPr anchor="ctr"/>
        <a:lstStyle/>
        <a:p>
          <a:r>
            <a:rPr lang="ru-RU" sz="4400" dirty="0" smtClean="0"/>
            <a:t>25%</a:t>
          </a:r>
          <a:endParaRPr lang="ru-RU" sz="4400" dirty="0"/>
        </a:p>
      </dgm:t>
    </dgm:pt>
    <dgm:pt modelId="{8EF6E7E9-1A70-482A-ACD3-19E1EEBCDEFE}" type="parTrans" cxnId="{8E23AFD6-5D3B-4287-A83C-BDDEB039BB1A}">
      <dgm:prSet/>
      <dgm:spPr/>
      <dgm:t>
        <a:bodyPr/>
        <a:lstStyle/>
        <a:p>
          <a:endParaRPr lang="ru-RU" sz="3200"/>
        </a:p>
      </dgm:t>
    </dgm:pt>
    <dgm:pt modelId="{CF078CF3-E6E7-4C99-A748-46E3FA96A1E4}" type="sibTrans" cxnId="{8E23AFD6-5D3B-4287-A83C-BDDEB039BB1A}">
      <dgm:prSet/>
      <dgm:spPr/>
      <dgm:t>
        <a:bodyPr/>
        <a:lstStyle/>
        <a:p>
          <a:endParaRPr lang="ru-RU" sz="3200"/>
        </a:p>
      </dgm:t>
    </dgm:pt>
    <dgm:pt modelId="{DA06B444-1ADD-4A15-A3F5-1548B7D0B390}">
      <dgm:prSet phldrT="[Текст]" custT="1"/>
      <dgm:spPr/>
      <dgm:t>
        <a:bodyPr anchor="ctr"/>
        <a:lstStyle/>
        <a:p>
          <a:r>
            <a:rPr lang="ru-RU" sz="4400" dirty="0" smtClean="0"/>
            <a:t>20%</a:t>
          </a:r>
          <a:endParaRPr lang="ru-RU" sz="4400" dirty="0"/>
        </a:p>
      </dgm:t>
    </dgm:pt>
    <dgm:pt modelId="{C3C56D75-C4BE-41F7-A2B5-FFF3146A9919}" type="parTrans" cxnId="{F2E71950-C402-4325-9C6D-F3E23F09F138}">
      <dgm:prSet/>
      <dgm:spPr/>
      <dgm:t>
        <a:bodyPr/>
        <a:lstStyle/>
        <a:p>
          <a:endParaRPr lang="ru-RU" sz="3200"/>
        </a:p>
      </dgm:t>
    </dgm:pt>
    <dgm:pt modelId="{1A1202A9-CC9C-4537-B03D-C8E567E9F1C8}" type="sibTrans" cxnId="{F2E71950-C402-4325-9C6D-F3E23F09F138}">
      <dgm:prSet/>
      <dgm:spPr/>
      <dgm:t>
        <a:bodyPr/>
        <a:lstStyle/>
        <a:p>
          <a:endParaRPr lang="ru-RU" sz="3200"/>
        </a:p>
      </dgm:t>
    </dgm:pt>
    <dgm:pt modelId="{5173D8AE-1BFF-48D5-A634-56C61E83335C}">
      <dgm:prSet phldrT="[Текст]" custT="1"/>
      <dgm:spPr/>
      <dgm:t>
        <a:bodyPr anchor="ctr"/>
        <a:lstStyle/>
        <a:p>
          <a:r>
            <a:rPr lang="ru-RU" sz="4400" dirty="0" smtClean="0"/>
            <a:t>15%</a:t>
          </a:r>
          <a:endParaRPr lang="ru-RU" sz="4400" dirty="0"/>
        </a:p>
      </dgm:t>
    </dgm:pt>
    <dgm:pt modelId="{16748875-6C09-4B8E-9B57-30BB9D945BAA}" type="parTrans" cxnId="{6CEA99F8-E68A-4C15-A845-13DF5165EAC4}">
      <dgm:prSet/>
      <dgm:spPr/>
      <dgm:t>
        <a:bodyPr/>
        <a:lstStyle/>
        <a:p>
          <a:endParaRPr lang="ru-RU" sz="3200"/>
        </a:p>
      </dgm:t>
    </dgm:pt>
    <dgm:pt modelId="{D5379C9E-1BBC-4300-8EC6-5C20E43B02AF}" type="sibTrans" cxnId="{6CEA99F8-E68A-4C15-A845-13DF5165EAC4}">
      <dgm:prSet/>
      <dgm:spPr/>
      <dgm:t>
        <a:bodyPr/>
        <a:lstStyle/>
        <a:p>
          <a:endParaRPr lang="ru-RU" sz="3200"/>
        </a:p>
      </dgm:t>
    </dgm:pt>
    <dgm:pt modelId="{5A95A685-C5CC-49B8-A9BE-CF21BE67E56A}">
      <dgm:prSet phldrT="[Текст]" custT="1"/>
      <dgm:spPr/>
      <dgm:t>
        <a:bodyPr anchor="ctr"/>
        <a:lstStyle/>
        <a:p>
          <a:r>
            <a:rPr lang="ru-RU" sz="4400" dirty="0" smtClean="0"/>
            <a:t>15%</a:t>
          </a:r>
          <a:endParaRPr lang="ru-RU" sz="4400" dirty="0"/>
        </a:p>
      </dgm:t>
    </dgm:pt>
    <dgm:pt modelId="{6F6455D3-0B2A-44A3-AB5B-13FA495D5E40}" type="parTrans" cxnId="{D0070C6E-66B9-4C1F-A1FB-D9F98055EEFB}">
      <dgm:prSet/>
      <dgm:spPr/>
      <dgm:t>
        <a:bodyPr/>
        <a:lstStyle/>
        <a:p>
          <a:endParaRPr lang="ru-RU" sz="3200"/>
        </a:p>
      </dgm:t>
    </dgm:pt>
    <dgm:pt modelId="{13ED5E35-7777-437E-AE28-9C2E18B9065F}" type="sibTrans" cxnId="{D0070C6E-66B9-4C1F-A1FB-D9F98055EEFB}">
      <dgm:prSet/>
      <dgm:spPr/>
      <dgm:t>
        <a:bodyPr/>
        <a:lstStyle/>
        <a:p>
          <a:endParaRPr lang="ru-RU" sz="3200"/>
        </a:p>
      </dgm:t>
    </dgm:pt>
    <dgm:pt modelId="{46842D1F-606B-49E8-8D4C-5ACB711F100C}">
      <dgm:prSet phldrT="[Текст]" custT="1"/>
      <dgm:spPr/>
      <dgm:t>
        <a:bodyPr anchor="ctr"/>
        <a:lstStyle/>
        <a:p>
          <a:r>
            <a:rPr lang="ru-RU" sz="4400" dirty="0" smtClean="0"/>
            <a:t>25%</a:t>
          </a:r>
          <a:endParaRPr lang="ru-RU" sz="4400" dirty="0"/>
        </a:p>
      </dgm:t>
    </dgm:pt>
    <dgm:pt modelId="{317B4304-1115-4223-9ADD-B943DB19DCD7}" type="sibTrans" cxnId="{6B40FDC5-D6C9-4830-B52A-D6A156766792}">
      <dgm:prSet/>
      <dgm:spPr/>
      <dgm:t>
        <a:bodyPr/>
        <a:lstStyle/>
        <a:p>
          <a:endParaRPr lang="ru-RU" sz="3200"/>
        </a:p>
      </dgm:t>
    </dgm:pt>
    <dgm:pt modelId="{6619F0A2-AC60-4560-94B6-1DE13E9720A6}" type="parTrans" cxnId="{6B40FDC5-D6C9-4830-B52A-D6A156766792}">
      <dgm:prSet/>
      <dgm:spPr/>
      <dgm:t>
        <a:bodyPr/>
        <a:lstStyle/>
        <a:p>
          <a:endParaRPr lang="ru-RU" sz="3200"/>
        </a:p>
      </dgm:t>
    </dgm:pt>
    <dgm:pt modelId="{C7D32E2B-08D3-43B4-90A8-31292BCEA114}" type="pres">
      <dgm:prSet presAssocID="{CD0DFC84-5218-4181-A24C-58B8F1148866}" presName="Name0" presStyleCnt="0">
        <dgm:presLayoutVars>
          <dgm:dir/>
          <dgm:resizeHandles val="exact"/>
        </dgm:presLayoutVars>
      </dgm:prSet>
      <dgm:spPr/>
    </dgm:pt>
    <dgm:pt modelId="{C78CFB3F-621C-423D-8056-E6719ECA22B2}" type="pres">
      <dgm:prSet presAssocID="{76CED2A4-A2E6-4ED7-903E-F57D7B2B7360}" presName="node" presStyleLbl="node1" presStyleIdx="0" presStyleCnt="5" custScaleX="194005" custScaleY="1185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1357F9-9C80-4B3E-A259-29B6D856EA6C}" type="pres">
      <dgm:prSet presAssocID="{74B48392-93F4-42AF-9466-8008B0264554}" presName="sibTrans" presStyleLbl="sibTrans1D1" presStyleIdx="0" presStyleCnt="4"/>
      <dgm:spPr/>
      <dgm:t>
        <a:bodyPr/>
        <a:lstStyle/>
        <a:p>
          <a:endParaRPr lang="ru-RU"/>
        </a:p>
      </dgm:t>
    </dgm:pt>
    <dgm:pt modelId="{C4DE382C-4113-4E5A-AD0C-77CC7F521F51}" type="pres">
      <dgm:prSet presAssocID="{74B48392-93F4-42AF-9466-8008B0264554}" presName="connectorText" presStyleLbl="sibTrans1D1" presStyleIdx="0" presStyleCnt="4"/>
      <dgm:spPr/>
      <dgm:t>
        <a:bodyPr/>
        <a:lstStyle/>
        <a:p>
          <a:endParaRPr lang="ru-RU"/>
        </a:p>
      </dgm:t>
    </dgm:pt>
    <dgm:pt modelId="{FC05A26B-ABED-4EEA-B546-9642944BEFE6}" type="pres">
      <dgm:prSet presAssocID="{FB2302F7-FD51-4AC1-822C-D382E5BC1032}" presName="node" presStyleLbl="node1" presStyleIdx="1" presStyleCnt="5" custScaleX="196419" custScaleY="1185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244D37-059A-49F5-AF84-BAF226EDAC1F}" type="pres">
      <dgm:prSet presAssocID="{B49EDF19-5C92-4909-885F-0223CE055871}" presName="sibTrans" presStyleLbl="sibTrans1D1" presStyleIdx="1" presStyleCnt="4"/>
      <dgm:spPr/>
      <dgm:t>
        <a:bodyPr/>
        <a:lstStyle/>
        <a:p>
          <a:endParaRPr lang="ru-RU"/>
        </a:p>
      </dgm:t>
    </dgm:pt>
    <dgm:pt modelId="{1EBB0E66-FFF7-475F-99FD-54165A1A31FD}" type="pres">
      <dgm:prSet presAssocID="{B49EDF19-5C92-4909-885F-0223CE055871}" presName="connectorText" presStyleLbl="sibTrans1D1" presStyleIdx="1" presStyleCnt="4"/>
      <dgm:spPr/>
      <dgm:t>
        <a:bodyPr/>
        <a:lstStyle/>
        <a:p>
          <a:endParaRPr lang="ru-RU"/>
        </a:p>
      </dgm:t>
    </dgm:pt>
    <dgm:pt modelId="{74204986-7E41-4B0B-B7E6-CAE1CABBD550}" type="pres">
      <dgm:prSet presAssocID="{04CDFF16-CA3C-4162-9D1E-CBBB40C6E510}" presName="node" presStyleLbl="node1" presStyleIdx="2" presStyleCnt="5" custScaleX="138609" custScaleY="1185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B2046-227E-4F42-91A7-DAB0320534DE}" type="pres">
      <dgm:prSet presAssocID="{6CA38BAA-56E2-45F4-942F-D7E0B06E99B2}" presName="sibTrans" presStyleLbl="sibTrans1D1" presStyleIdx="2" presStyleCnt="4"/>
      <dgm:spPr/>
      <dgm:t>
        <a:bodyPr/>
        <a:lstStyle/>
        <a:p>
          <a:endParaRPr lang="ru-RU"/>
        </a:p>
      </dgm:t>
    </dgm:pt>
    <dgm:pt modelId="{E1B4DD38-DBF1-416C-AA99-81FC4486E726}" type="pres">
      <dgm:prSet presAssocID="{6CA38BAA-56E2-45F4-942F-D7E0B06E99B2}" presName="connectorText" presStyleLbl="sibTrans1D1" presStyleIdx="2" presStyleCnt="4"/>
      <dgm:spPr/>
      <dgm:t>
        <a:bodyPr/>
        <a:lstStyle/>
        <a:p>
          <a:endParaRPr lang="ru-RU"/>
        </a:p>
      </dgm:t>
    </dgm:pt>
    <dgm:pt modelId="{BC87D64B-A05C-4290-AA0D-1EB8DFAB1A3D}" type="pres">
      <dgm:prSet presAssocID="{CC8028B1-75C4-42B0-812E-BF6AF4472CF3}" presName="node" presStyleLbl="node1" presStyleIdx="3" presStyleCnt="5" custScaleX="114341" custScaleY="1185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6C199-3C0B-44CE-A5F9-25072EB8D5DB}" type="pres">
      <dgm:prSet presAssocID="{E4E3C139-0435-4F2F-87D3-BB4D8E05B171}" presName="sibTrans" presStyleLbl="sibTrans1D1" presStyleIdx="3" presStyleCnt="4"/>
      <dgm:spPr/>
      <dgm:t>
        <a:bodyPr/>
        <a:lstStyle/>
        <a:p>
          <a:endParaRPr lang="ru-RU"/>
        </a:p>
      </dgm:t>
    </dgm:pt>
    <dgm:pt modelId="{E1207465-B64E-4971-ABCA-089314BD32C2}" type="pres">
      <dgm:prSet presAssocID="{E4E3C139-0435-4F2F-87D3-BB4D8E05B171}" presName="connectorText" presStyleLbl="sibTrans1D1" presStyleIdx="3" presStyleCnt="4"/>
      <dgm:spPr/>
      <dgm:t>
        <a:bodyPr/>
        <a:lstStyle/>
        <a:p>
          <a:endParaRPr lang="ru-RU"/>
        </a:p>
      </dgm:t>
    </dgm:pt>
    <dgm:pt modelId="{07C35561-E930-4DDD-8A45-ED31B8F02CEB}" type="pres">
      <dgm:prSet presAssocID="{F514C599-D12F-4F91-ABCC-3CDC191F7FDB}" presName="node" presStyleLbl="node1" presStyleIdx="4" presStyleCnt="5" custScaleX="114341" custScaleY="1185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903C0D-695D-452F-A01A-B0D5743E7651}" type="presOf" srcId="{B49EDF19-5C92-4909-885F-0223CE055871}" destId="{B5244D37-059A-49F5-AF84-BAF226EDAC1F}" srcOrd="0" destOrd="0" presId="urn:microsoft.com/office/officeart/2005/8/layout/bProcess3"/>
    <dgm:cxn modelId="{3EEF66DA-2D81-407D-B3B7-14FAAB430F4E}" srcId="{CD0DFC84-5218-4181-A24C-58B8F1148866}" destId="{CC8028B1-75C4-42B0-812E-BF6AF4472CF3}" srcOrd="3" destOrd="0" parTransId="{830EAE91-C924-4BAD-8D07-B57B10DCE0C5}" sibTransId="{E4E3C139-0435-4F2F-87D3-BB4D8E05B171}"/>
    <dgm:cxn modelId="{D0D2AE90-B037-42E4-A103-2F41430D8581}" type="presOf" srcId="{7755E907-BB52-4CE6-923E-D83BCDE0BC96}" destId="{FC05A26B-ABED-4EEA-B546-9642944BEFE6}" srcOrd="0" destOrd="1" presId="urn:microsoft.com/office/officeart/2005/8/layout/bProcess3"/>
    <dgm:cxn modelId="{1F28D026-5740-48E5-8361-A68C623DE231}" type="presOf" srcId="{46842D1F-606B-49E8-8D4C-5ACB711F100C}" destId="{C78CFB3F-621C-423D-8056-E6719ECA22B2}" srcOrd="0" destOrd="1" presId="urn:microsoft.com/office/officeart/2005/8/layout/bProcess3"/>
    <dgm:cxn modelId="{F2E71950-C402-4325-9C6D-F3E23F09F138}" srcId="{04CDFF16-CA3C-4162-9D1E-CBBB40C6E510}" destId="{DA06B444-1ADD-4A15-A3F5-1548B7D0B390}" srcOrd="0" destOrd="0" parTransId="{C3C56D75-C4BE-41F7-A2B5-FFF3146A9919}" sibTransId="{1A1202A9-CC9C-4537-B03D-C8E567E9F1C8}"/>
    <dgm:cxn modelId="{915B4177-7AB1-4E2C-AEE3-62362DB84B5E}" srcId="{CD0DFC84-5218-4181-A24C-58B8F1148866}" destId="{04CDFF16-CA3C-4162-9D1E-CBBB40C6E510}" srcOrd="2" destOrd="0" parTransId="{CA254F28-87FA-4076-B124-54FA987B2382}" sibTransId="{6CA38BAA-56E2-45F4-942F-D7E0B06E99B2}"/>
    <dgm:cxn modelId="{248C8C13-4D7C-4941-8D6C-997F61623534}" type="presOf" srcId="{CD0DFC84-5218-4181-A24C-58B8F1148866}" destId="{C7D32E2B-08D3-43B4-90A8-31292BCEA114}" srcOrd="0" destOrd="0" presId="urn:microsoft.com/office/officeart/2005/8/layout/bProcess3"/>
    <dgm:cxn modelId="{45AD01DB-10ED-4BEE-BAD1-3EA5AC2F8758}" type="presOf" srcId="{74B48392-93F4-42AF-9466-8008B0264554}" destId="{C4DE382C-4113-4E5A-AD0C-77CC7F521F51}" srcOrd="1" destOrd="0" presId="urn:microsoft.com/office/officeart/2005/8/layout/bProcess3"/>
    <dgm:cxn modelId="{7F91B856-CB93-4A5C-BD73-8C09CB29D68E}" type="presOf" srcId="{6CA38BAA-56E2-45F4-942F-D7E0B06E99B2}" destId="{2F9B2046-227E-4F42-91A7-DAB0320534DE}" srcOrd="0" destOrd="0" presId="urn:microsoft.com/office/officeart/2005/8/layout/bProcess3"/>
    <dgm:cxn modelId="{84360A8E-D45A-421A-BCA6-62222E9BAB41}" srcId="{CD0DFC84-5218-4181-A24C-58B8F1148866}" destId="{FB2302F7-FD51-4AC1-822C-D382E5BC1032}" srcOrd="1" destOrd="0" parTransId="{8DB79C87-6F10-4D4F-89AB-AB4604612079}" sibTransId="{B49EDF19-5C92-4909-885F-0223CE055871}"/>
    <dgm:cxn modelId="{6CEA99F8-E68A-4C15-A845-13DF5165EAC4}" srcId="{CC8028B1-75C4-42B0-812E-BF6AF4472CF3}" destId="{5173D8AE-1BFF-48D5-A634-56C61E83335C}" srcOrd="0" destOrd="0" parTransId="{16748875-6C09-4B8E-9B57-30BB9D945BAA}" sibTransId="{D5379C9E-1BBC-4300-8EC6-5C20E43B02AF}"/>
    <dgm:cxn modelId="{EBB7791E-A55A-4D88-9518-AE9910D69A43}" type="presOf" srcId="{E4E3C139-0435-4F2F-87D3-BB4D8E05B171}" destId="{2A76C199-3C0B-44CE-A5F9-25072EB8D5DB}" srcOrd="0" destOrd="0" presId="urn:microsoft.com/office/officeart/2005/8/layout/bProcess3"/>
    <dgm:cxn modelId="{995331BD-CBBD-4CDC-906F-A751DA2C3921}" type="presOf" srcId="{74B48392-93F4-42AF-9466-8008B0264554}" destId="{A11357F9-9C80-4B3E-A259-29B6D856EA6C}" srcOrd="0" destOrd="0" presId="urn:microsoft.com/office/officeart/2005/8/layout/bProcess3"/>
    <dgm:cxn modelId="{1F9D3227-E76A-4DD4-AA25-B0CA92159DF2}" type="presOf" srcId="{F514C599-D12F-4F91-ABCC-3CDC191F7FDB}" destId="{07C35561-E930-4DDD-8A45-ED31B8F02CEB}" srcOrd="0" destOrd="0" presId="urn:microsoft.com/office/officeart/2005/8/layout/bProcess3"/>
    <dgm:cxn modelId="{E67ED76C-C181-42E6-80F7-5DB7DEBD6E86}" type="presOf" srcId="{5173D8AE-1BFF-48D5-A634-56C61E83335C}" destId="{BC87D64B-A05C-4290-AA0D-1EB8DFAB1A3D}" srcOrd="0" destOrd="1" presId="urn:microsoft.com/office/officeart/2005/8/layout/bProcess3"/>
    <dgm:cxn modelId="{432EA83F-AB5E-4FD3-9B4A-F3730C5923B0}" type="presOf" srcId="{FB2302F7-FD51-4AC1-822C-D382E5BC1032}" destId="{FC05A26B-ABED-4EEA-B546-9642944BEFE6}" srcOrd="0" destOrd="0" presId="urn:microsoft.com/office/officeart/2005/8/layout/bProcess3"/>
    <dgm:cxn modelId="{14E7B2D6-81DF-4E45-AA9A-B39BF04DDFD8}" type="presOf" srcId="{DA06B444-1ADD-4A15-A3F5-1548B7D0B390}" destId="{74204986-7E41-4B0B-B7E6-CAE1CABBD550}" srcOrd="0" destOrd="1" presId="urn:microsoft.com/office/officeart/2005/8/layout/bProcess3"/>
    <dgm:cxn modelId="{809DFC3D-A070-4E98-A4C9-DD636324A00D}" type="presOf" srcId="{04CDFF16-CA3C-4162-9D1E-CBBB40C6E510}" destId="{74204986-7E41-4B0B-B7E6-CAE1CABBD550}" srcOrd="0" destOrd="0" presId="urn:microsoft.com/office/officeart/2005/8/layout/bProcess3"/>
    <dgm:cxn modelId="{329DFC7F-D36A-4083-993D-B7A4486170AC}" type="presOf" srcId="{5A95A685-C5CC-49B8-A9BE-CF21BE67E56A}" destId="{07C35561-E930-4DDD-8A45-ED31B8F02CEB}" srcOrd="0" destOrd="1" presId="urn:microsoft.com/office/officeart/2005/8/layout/bProcess3"/>
    <dgm:cxn modelId="{8E23AFD6-5D3B-4287-A83C-BDDEB039BB1A}" srcId="{FB2302F7-FD51-4AC1-822C-D382E5BC1032}" destId="{7755E907-BB52-4CE6-923E-D83BCDE0BC96}" srcOrd="0" destOrd="0" parTransId="{8EF6E7E9-1A70-482A-ACD3-19E1EEBCDEFE}" sibTransId="{CF078CF3-E6E7-4C99-A748-46E3FA96A1E4}"/>
    <dgm:cxn modelId="{21EC7A6D-8534-47B3-9B44-57AB6C0EB578}" type="presOf" srcId="{E4E3C139-0435-4F2F-87D3-BB4D8E05B171}" destId="{E1207465-B64E-4971-ABCA-089314BD32C2}" srcOrd="1" destOrd="0" presId="urn:microsoft.com/office/officeart/2005/8/layout/bProcess3"/>
    <dgm:cxn modelId="{619C13B1-68EA-42F5-9E38-916FF2B1EC0D}" srcId="{CD0DFC84-5218-4181-A24C-58B8F1148866}" destId="{76CED2A4-A2E6-4ED7-903E-F57D7B2B7360}" srcOrd="0" destOrd="0" parTransId="{2629F891-4DA8-43D0-B87B-93287A77284D}" sibTransId="{74B48392-93F4-42AF-9466-8008B0264554}"/>
    <dgm:cxn modelId="{FB08FEED-593C-4B7F-A3CB-123CE293DE10}" type="presOf" srcId="{6CA38BAA-56E2-45F4-942F-D7E0B06E99B2}" destId="{E1B4DD38-DBF1-416C-AA99-81FC4486E726}" srcOrd="1" destOrd="0" presId="urn:microsoft.com/office/officeart/2005/8/layout/bProcess3"/>
    <dgm:cxn modelId="{6B40FDC5-D6C9-4830-B52A-D6A156766792}" srcId="{76CED2A4-A2E6-4ED7-903E-F57D7B2B7360}" destId="{46842D1F-606B-49E8-8D4C-5ACB711F100C}" srcOrd="0" destOrd="0" parTransId="{6619F0A2-AC60-4560-94B6-1DE13E9720A6}" sibTransId="{317B4304-1115-4223-9ADD-B943DB19DCD7}"/>
    <dgm:cxn modelId="{DA388DCE-A0D6-4DA2-ACC4-0EBC7B618DDA}" type="presOf" srcId="{76CED2A4-A2E6-4ED7-903E-F57D7B2B7360}" destId="{C78CFB3F-621C-423D-8056-E6719ECA22B2}" srcOrd="0" destOrd="0" presId="urn:microsoft.com/office/officeart/2005/8/layout/bProcess3"/>
    <dgm:cxn modelId="{592CFB02-9706-4320-8B05-FABF00B673F2}" type="presOf" srcId="{CC8028B1-75C4-42B0-812E-BF6AF4472CF3}" destId="{BC87D64B-A05C-4290-AA0D-1EB8DFAB1A3D}" srcOrd="0" destOrd="0" presId="urn:microsoft.com/office/officeart/2005/8/layout/bProcess3"/>
    <dgm:cxn modelId="{D0070C6E-66B9-4C1F-A1FB-D9F98055EEFB}" srcId="{F514C599-D12F-4F91-ABCC-3CDC191F7FDB}" destId="{5A95A685-C5CC-49B8-A9BE-CF21BE67E56A}" srcOrd="0" destOrd="0" parTransId="{6F6455D3-0B2A-44A3-AB5B-13FA495D5E40}" sibTransId="{13ED5E35-7777-437E-AE28-9C2E18B9065F}"/>
    <dgm:cxn modelId="{BD139436-B021-460C-A6B4-F1E6F4047212}" type="presOf" srcId="{B49EDF19-5C92-4909-885F-0223CE055871}" destId="{1EBB0E66-FFF7-475F-99FD-54165A1A31FD}" srcOrd="1" destOrd="0" presId="urn:microsoft.com/office/officeart/2005/8/layout/bProcess3"/>
    <dgm:cxn modelId="{EB1BE3A1-F93F-4AB4-82D3-3CBD81C0A2DD}" srcId="{CD0DFC84-5218-4181-A24C-58B8F1148866}" destId="{F514C599-D12F-4F91-ABCC-3CDC191F7FDB}" srcOrd="4" destOrd="0" parTransId="{5C55F9DC-B108-4EC2-A965-DF9C00BB7F5C}" sibTransId="{79E1827C-CCF5-4829-8D08-66ED637E014E}"/>
    <dgm:cxn modelId="{C9135FC0-7D74-4075-9C7A-CF88E9AA7D3D}" type="presParOf" srcId="{C7D32E2B-08D3-43B4-90A8-31292BCEA114}" destId="{C78CFB3F-621C-423D-8056-E6719ECA22B2}" srcOrd="0" destOrd="0" presId="urn:microsoft.com/office/officeart/2005/8/layout/bProcess3"/>
    <dgm:cxn modelId="{A3D8BDD7-60CB-4431-94CE-BAFC5152E048}" type="presParOf" srcId="{C7D32E2B-08D3-43B4-90A8-31292BCEA114}" destId="{A11357F9-9C80-4B3E-A259-29B6D856EA6C}" srcOrd="1" destOrd="0" presId="urn:microsoft.com/office/officeart/2005/8/layout/bProcess3"/>
    <dgm:cxn modelId="{67A1B0B4-9B74-4220-968F-2AA809FE8750}" type="presParOf" srcId="{A11357F9-9C80-4B3E-A259-29B6D856EA6C}" destId="{C4DE382C-4113-4E5A-AD0C-77CC7F521F51}" srcOrd="0" destOrd="0" presId="urn:microsoft.com/office/officeart/2005/8/layout/bProcess3"/>
    <dgm:cxn modelId="{F168660D-8C86-4727-A5F1-F5E742CB76FF}" type="presParOf" srcId="{C7D32E2B-08D3-43B4-90A8-31292BCEA114}" destId="{FC05A26B-ABED-4EEA-B546-9642944BEFE6}" srcOrd="2" destOrd="0" presId="urn:microsoft.com/office/officeart/2005/8/layout/bProcess3"/>
    <dgm:cxn modelId="{04D05F5E-F5FF-4FB4-9DBA-4AE05222C93D}" type="presParOf" srcId="{C7D32E2B-08D3-43B4-90A8-31292BCEA114}" destId="{B5244D37-059A-49F5-AF84-BAF226EDAC1F}" srcOrd="3" destOrd="0" presId="urn:microsoft.com/office/officeart/2005/8/layout/bProcess3"/>
    <dgm:cxn modelId="{906E6741-2677-475D-B6A3-10882BD3DFA1}" type="presParOf" srcId="{B5244D37-059A-49F5-AF84-BAF226EDAC1F}" destId="{1EBB0E66-FFF7-475F-99FD-54165A1A31FD}" srcOrd="0" destOrd="0" presId="urn:microsoft.com/office/officeart/2005/8/layout/bProcess3"/>
    <dgm:cxn modelId="{3EDAD009-DE10-41E0-AD7F-BFE72102A54A}" type="presParOf" srcId="{C7D32E2B-08D3-43B4-90A8-31292BCEA114}" destId="{74204986-7E41-4B0B-B7E6-CAE1CABBD550}" srcOrd="4" destOrd="0" presId="urn:microsoft.com/office/officeart/2005/8/layout/bProcess3"/>
    <dgm:cxn modelId="{3CD5EF74-85EB-4C7C-B46E-CBF27D261634}" type="presParOf" srcId="{C7D32E2B-08D3-43B4-90A8-31292BCEA114}" destId="{2F9B2046-227E-4F42-91A7-DAB0320534DE}" srcOrd="5" destOrd="0" presId="urn:microsoft.com/office/officeart/2005/8/layout/bProcess3"/>
    <dgm:cxn modelId="{9134472A-BFF8-41AB-84BD-11FE4AD64C43}" type="presParOf" srcId="{2F9B2046-227E-4F42-91A7-DAB0320534DE}" destId="{E1B4DD38-DBF1-416C-AA99-81FC4486E726}" srcOrd="0" destOrd="0" presId="urn:microsoft.com/office/officeart/2005/8/layout/bProcess3"/>
    <dgm:cxn modelId="{F83C73FD-4A72-40F3-BE4F-F47FA83DA878}" type="presParOf" srcId="{C7D32E2B-08D3-43B4-90A8-31292BCEA114}" destId="{BC87D64B-A05C-4290-AA0D-1EB8DFAB1A3D}" srcOrd="6" destOrd="0" presId="urn:microsoft.com/office/officeart/2005/8/layout/bProcess3"/>
    <dgm:cxn modelId="{34F1F13B-B0F7-43E8-88C7-7A7E12FFE5F8}" type="presParOf" srcId="{C7D32E2B-08D3-43B4-90A8-31292BCEA114}" destId="{2A76C199-3C0B-44CE-A5F9-25072EB8D5DB}" srcOrd="7" destOrd="0" presId="urn:microsoft.com/office/officeart/2005/8/layout/bProcess3"/>
    <dgm:cxn modelId="{E51F213F-F127-4343-941F-C72241043243}" type="presParOf" srcId="{2A76C199-3C0B-44CE-A5F9-25072EB8D5DB}" destId="{E1207465-B64E-4971-ABCA-089314BD32C2}" srcOrd="0" destOrd="0" presId="urn:microsoft.com/office/officeart/2005/8/layout/bProcess3"/>
    <dgm:cxn modelId="{D49C87A9-DCAD-474E-AA25-6AB84ED4D2F1}" type="presParOf" srcId="{C7D32E2B-08D3-43B4-90A8-31292BCEA114}" destId="{07C35561-E930-4DDD-8A45-ED31B8F02CEB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2DD89B-2374-4095-B7D3-1984226FCECB}">
      <dsp:nvSpPr>
        <dsp:cNvPr id="0" name=""/>
        <dsp:cNvSpPr/>
      </dsp:nvSpPr>
      <dsp:spPr>
        <a:xfrm>
          <a:off x="1511857" y="0"/>
          <a:ext cx="5646419" cy="352901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ED4371-B55A-47C4-9418-D48ADE3C030E}">
      <dsp:nvSpPr>
        <dsp:cNvPr id="0" name=""/>
        <dsp:cNvSpPr/>
      </dsp:nvSpPr>
      <dsp:spPr>
        <a:xfrm>
          <a:off x="2068029" y="2624173"/>
          <a:ext cx="129867" cy="12986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F23C2-8218-47B3-BA3E-F8C9D1A97F2A}">
      <dsp:nvSpPr>
        <dsp:cNvPr id="0" name=""/>
        <dsp:cNvSpPr/>
      </dsp:nvSpPr>
      <dsp:spPr>
        <a:xfrm>
          <a:off x="1028798" y="2737582"/>
          <a:ext cx="3173867" cy="658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14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Визуализация</a:t>
          </a:r>
          <a:endParaRPr lang="en-US" sz="18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1028798" y="2737582"/>
        <a:ext cx="3173867" cy="658124"/>
      </dsp:txXfrm>
    </dsp:sp>
    <dsp:sp modelId="{A8D8643A-B6D5-4A69-B295-78307EC1BED6}">
      <dsp:nvSpPr>
        <dsp:cNvPr id="0" name=""/>
        <dsp:cNvSpPr/>
      </dsp:nvSpPr>
      <dsp:spPr>
        <a:xfrm>
          <a:off x="2985572" y="1803325"/>
          <a:ext cx="225856" cy="22585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99004C-5D3E-42B1-8FFF-3EF9BE2F5777}">
      <dsp:nvSpPr>
        <dsp:cNvPr id="0" name=""/>
        <dsp:cNvSpPr/>
      </dsp:nvSpPr>
      <dsp:spPr>
        <a:xfrm>
          <a:off x="2243979" y="2136241"/>
          <a:ext cx="2894790" cy="1263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677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Моделирование</a:t>
          </a:r>
          <a:endParaRPr lang="en-US" sz="18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2243979" y="2136241"/>
        <a:ext cx="2894790" cy="1263709"/>
      </dsp:txXfrm>
    </dsp:sp>
    <dsp:sp modelId="{317E4CCB-E7B9-40FB-87B9-C00109A29C06}">
      <dsp:nvSpPr>
        <dsp:cNvPr id="0" name=""/>
        <dsp:cNvSpPr/>
      </dsp:nvSpPr>
      <dsp:spPr>
        <a:xfrm>
          <a:off x="4157204" y="1198452"/>
          <a:ext cx="299260" cy="2992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DB28C9-CDE6-47C3-861B-27FA6163055B}">
      <dsp:nvSpPr>
        <dsp:cNvPr id="0" name=""/>
        <dsp:cNvSpPr/>
      </dsp:nvSpPr>
      <dsp:spPr>
        <a:xfrm>
          <a:off x="3265985" y="1541607"/>
          <a:ext cx="3267447" cy="1708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572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Прогнозирование</a:t>
          </a:r>
          <a:endParaRPr lang="en-US" sz="18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265985" y="1541607"/>
        <a:ext cx="3267447" cy="1708910"/>
      </dsp:txXfrm>
    </dsp:sp>
    <dsp:sp modelId="{3B109DD7-EA60-4203-966B-9423B25F3D15}">
      <dsp:nvSpPr>
        <dsp:cNvPr id="0" name=""/>
        <dsp:cNvSpPr/>
      </dsp:nvSpPr>
      <dsp:spPr>
        <a:xfrm>
          <a:off x="5433295" y="798262"/>
          <a:ext cx="400895" cy="40089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FB0E1-25C0-452A-BB93-919EAA013A37}">
      <dsp:nvSpPr>
        <dsp:cNvPr id="0" name=""/>
        <dsp:cNvSpPr/>
      </dsp:nvSpPr>
      <dsp:spPr>
        <a:xfrm>
          <a:off x="5113259" y="1201273"/>
          <a:ext cx="2773867" cy="1982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2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Оптимизация</a:t>
          </a:r>
          <a:endParaRPr lang="en-US" sz="18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5113259" y="1201273"/>
        <a:ext cx="2773867" cy="198266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12FBD-0C60-4276-BFAB-AC3912C405F9}">
      <dsp:nvSpPr>
        <dsp:cNvPr id="0" name=""/>
        <dsp:cNvSpPr/>
      </dsp:nvSpPr>
      <dsp:spPr>
        <a:xfrm>
          <a:off x="2683862" y="753107"/>
          <a:ext cx="3087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8770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2829763" y="797128"/>
        <a:ext cx="16968" cy="3397"/>
      </dsp:txXfrm>
    </dsp:sp>
    <dsp:sp modelId="{F646279F-B31E-4BA8-AEED-197AE1F82A3A}">
      <dsp:nvSpPr>
        <dsp:cNvPr id="0" name=""/>
        <dsp:cNvSpPr/>
      </dsp:nvSpPr>
      <dsp:spPr>
        <a:xfrm>
          <a:off x="93377" y="2833"/>
          <a:ext cx="2592285" cy="15919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Выборка данных</a:t>
          </a:r>
          <a:endParaRPr lang="ru-RU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История продаж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История остатков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Маркетинговые акции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Связывание данных</a:t>
          </a:r>
          <a:endParaRPr lang="ru-RU" sz="1400" kern="1200" dirty="0"/>
        </a:p>
      </dsp:txBody>
      <dsp:txXfrm>
        <a:off x="93377" y="2833"/>
        <a:ext cx="2592285" cy="1591987"/>
      </dsp:txXfrm>
    </dsp:sp>
    <dsp:sp modelId="{DB5B5C2A-A2DB-44D1-B376-FF35CB76AB50}">
      <dsp:nvSpPr>
        <dsp:cNvPr id="0" name=""/>
        <dsp:cNvSpPr/>
      </dsp:nvSpPr>
      <dsp:spPr>
        <a:xfrm>
          <a:off x="5615517" y="753107"/>
          <a:ext cx="3087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8770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5761418" y="797128"/>
        <a:ext cx="16968" cy="3397"/>
      </dsp:txXfrm>
    </dsp:sp>
    <dsp:sp modelId="{DA821A1B-4580-4B5D-A5E5-24C94A15FDC6}">
      <dsp:nvSpPr>
        <dsp:cNvPr id="0" name=""/>
        <dsp:cNvSpPr/>
      </dsp:nvSpPr>
      <dsp:spPr>
        <a:xfrm>
          <a:off x="3025032" y="2833"/>
          <a:ext cx="2592285" cy="15919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Очистка</a:t>
          </a:r>
          <a:endParaRPr lang="ru-RU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Заполнить пропуски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Удались аномалии</a:t>
          </a:r>
          <a:endParaRPr lang="ru-RU" sz="1400" kern="1200" dirty="0"/>
        </a:p>
      </dsp:txBody>
      <dsp:txXfrm>
        <a:off x="3025032" y="2833"/>
        <a:ext cx="2592285" cy="1591987"/>
      </dsp:txXfrm>
    </dsp:sp>
    <dsp:sp modelId="{829F84DD-4986-4560-9827-88F1147398B7}">
      <dsp:nvSpPr>
        <dsp:cNvPr id="0" name=""/>
        <dsp:cNvSpPr/>
      </dsp:nvSpPr>
      <dsp:spPr>
        <a:xfrm>
          <a:off x="1389519" y="1593020"/>
          <a:ext cx="5863310" cy="308770"/>
        </a:xfrm>
        <a:custGeom>
          <a:avLst/>
          <a:gdLst/>
          <a:ahLst/>
          <a:cxnLst/>
          <a:rect l="0" t="0" r="0" b="0"/>
          <a:pathLst>
            <a:path>
              <a:moveTo>
                <a:pt x="5863310" y="0"/>
              </a:moveTo>
              <a:lnTo>
                <a:pt x="5863310" y="171485"/>
              </a:lnTo>
              <a:lnTo>
                <a:pt x="0" y="171485"/>
              </a:lnTo>
              <a:lnTo>
                <a:pt x="0" y="30877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4174346" y="1745707"/>
        <a:ext cx="293656" cy="3397"/>
      </dsp:txXfrm>
    </dsp:sp>
    <dsp:sp modelId="{6EC28538-65C7-4CB1-B199-A21A15876952}">
      <dsp:nvSpPr>
        <dsp:cNvPr id="0" name=""/>
        <dsp:cNvSpPr/>
      </dsp:nvSpPr>
      <dsp:spPr>
        <a:xfrm>
          <a:off x="5956687" y="2833"/>
          <a:ext cx="2592285" cy="15919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Трансформация</a:t>
          </a:r>
          <a:endParaRPr lang="ru-RU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Сгруппировать помесячно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Скользящее окно</a:t>
          </a:r>
          <a:endParaRPr lang="ru-RU" sz="1400" kern="1200" dirty="0"/>
        </a:p>
      </dsp:txBody>
      <dsp:txXfrm>
        <a:off x="5956687" y="2833"/>
        <a:ext cx="2592285" cy="1591987"/>
      </dsp:txXfrm>
    </dsp:sp>
    <dsp:sp modelId="{9883E279-0B36-4BDC-BABB-A9FD15A56FED}">
      <dsp:nvSpPr>
        <dsp:cNvPr id="0" name=""/>
        <dsp:cNvSpPr/>
      </dsp:nvSpPr>
      <dsp:spPr>
        <a:xfrm>
          <a:off x="2683862" y="2684464"/>
          <a:ext cx="3087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8770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2829763" y="2728486"/>
        <a:ext cx="16968" cy="3397"/>
      </dsp:txXfrm>
    </dsp:sp>
    <dsp:sp modelId="{CE459DA1-D721-41FE-818F-3CCF37FCB2AD}">
      <dsp:nvSpPr>
        <dsp:cNvPr id="0" name=""/>
        <dsp:cNvSpPr/>
      </dsp:nvSpPr>
      <dsp:spPr>
        <a:xfrm>
          <a:off x="93377" y="1934191"/>
          <a:ext cx="2592285" cy="15919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Data Mining – </a:t>
          </a:r>
          <a:r>
            <a:rPr lang="ru-RU" sz="1600" b="1" kern="1200" dirty="0" smtClean="0"/>
            <a:t>моделирование</a:t>
          </a:r>
          <a:endParaRPr lang="ru-RU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Линейная регрессия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Нейронная сеть</a:t>
          </a:r>
          <a:endParaRPr lang="ru-RU" sz="1400" kern="1200" dirty="0"/>
        </a:p>
      </dsp:txBody>
      <dsp:txXfrm>
        <a:off x="93377" y="1934191"/>
        <a:ext cx="2592285" cy="1591987"/>
      </dsp:txXfrm>
    </dsp:sp>
    <dsp:sp modelId="{EC5EBDC4-E918-44E2-A85C-9A43B9A50447}">
      <dsp:nvSpPr>
        <dsp:cNvPr id="0" name=""/>
        <dsp:cNvSpPr/>
      </dsp:nvSpPr>
      <dsp:spPr>
        <a:xfrm>
          <a:off x="3025032" y="1934191"/>
          <a:ext cx="2592285" cy="15919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Интерпретация результатов</a:t>
          </a:r>
          <a:endParaRPr lang="ru-RU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Диаграмма рассеяния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Ретро-прогноз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Распределение ошибки</a:t>
          </a:r>
          <a:endParaRPr lang="ru-RU" sz="1400" kern="1200" dirty="0"/>
        </a:p>
      </dsp:txBody>
      <dsp:txXfrm>
        <a:off x="3025032" y="1934191"/>
        <a:ext cx="2592285" cy="159198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12FBD-0C60-4276-BFAB-AC3912C405F9}">
      <dsp:nvSpPr>
        <dsp:cNvPr id="0" name=""/>
        <dsp:cNvSpPr/>
      </dsp:nvSpPr>
      <dsp:spPr>
        <a:xfrm>
          <a:off x="2677076" y="751325"/>
          <a:ext cx="3155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5557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2826201" y="795313"/>
        <a:ext cx="17307" cy="3464"/>
      </dsp:txXfrm>
    </dsp:sp>
    <dsp:sp modelId="{F646279F-B31E-4BA8-AEED-197AE1F82A3A}">
      <dsp:nvSpPr>
        <dsp:cNvPr id="0" name=""/>
        <dsp:cNvSpPr/>
      </dsp:nvSpPr>
      <dsp:spPr>
        <a:xfrm>
          <a:off x="86593" y="2664"/>
          <a:ext cx="2592282" cy="15887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Выборка данных</a:t>
          </a:r>
          <a:endParaRPr lang="ru-RU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История звонков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Параметры тарифных планов</a:t>
          </a:r>
          <a:endParaRPr lang="ru-RU" sz="1400" kern="1200" dirty="0"/>
        </a:p>
      </dsp:txBody>
      <dsp:txXfrm>
        <a:off x="86593" y="2664"/>
        <a:ext cx="2592282" cy="1588763"/>
      </dsp:txXfrm>
    </dsp:sp>
    <dsp:sp modelId="{DB5B5C2A-A2DB-44D1-B376-FF35CB76AB50}">
      <dsp:nvSpPr>
        <dsp:cNvPr id="0" name=""/>
        <dsp:cNvSpPr/>
      </dsp:nvSpPr>
      <dsp:spPr>
        <a:xfrm>
          <a:off x="5615516" y="751325"/>
          <a:ext cx="3155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5557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5764641" y="795313"/>
        <a:ext cx="17307" cy="3464"/>
      </dsp:txXfrm>
    </dsp:sp>
    <dsp:sp modelId="{DA821A1B-4580-4B5D-A5E5-24C94A15FDC6}">
      <dsp:nvSpPr>
        <dsp:cNvPr id="0" name=""/>
        <dsp:cNvSpPr/>
      </dsp:nvSpPr>
      <dsp:spPr>
        <a:xfrm>
          <a:off x="3025033" y="2664"/>
          <a:ext cx="2592282" cy="15887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Очистка</a:t>
          </a:r>
          <a:endParaRPr lang="ru-RU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Исключить редкие события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Удалить аномалии</a:t>
          </a:r>
          <a:endParaRPr lang="ru-RU" sz="1400" kern="1200" dirty="0"/>
        </a:p>
      </dsp:txBody>
      <dsp:txXfrm>
        <a:off x="3025033" y="2664"/>
        <a:ext cx="2592282" cy="1588763"/>
      </dsp:txXfrm>
    </dsp:sp>
    <dsp:sp modelId="{829F84DD-4986-4560-9827-88F1147398B7}">
      <dsp:nvSpPr>
        <dsp:cNvPr id="0" name=""/>
        <dsp:cNvSpPr/>
      </dsp:nvSpPr>
      <dsp:spPr>
        <a:xfrm>
          <a:off x="1382735" y="1589627"/>
          <a:ext cx="5876879" cy="315557"/>
        </a:xfrm>
        <a:custGeom>
          <a:avLst/>
          <a:gdLst/>
          <a:ahLst/>
          <a:cxnLst/>
          <a:rect l="0" t="0" r="0" b="0"/>
          <a:pathLst>
            <a:path>
              <a:moveTo>
                <a:pt x="5876879" y="0"/>
              </a:moveTo>
              <a:lnTo>
                <a:pt x="5876879" y="174878"/>
              </a:lnTo>
              <a:lnTo>
                <a:pt x="0" y="174878"/>
              </a:lnTo>
              <a:lnTo>
                <a:pt x="0" y="315557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4173998" y="1745673"/>
        <a:ext cx="294353" cy="3464"/>
      </dsp:txXfrm>
    </dsp:sp>
    <dsp:sp modelId="{6EC28538-65C7-4CB1-B199-A21A15876952}">
      <dsp:nvSpPr>
        <dsp:cNvPr id="0" name=""/>
        <dsp:cNvSpPr/>
      </dsp:nvSpPr>
      <dsp:spPr>
        <a:xfrm>
          <a:off x="5963473" y="2664"/>
          <a:ext cx="2592282" cy="15887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Трансформация</a:t>
          </a:r>
          <a:endParaRPr lang="ru-RU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Сгруппировать </a:t>
          </a:r>
          <a:r>
            <a:rPr lang="ru-RU" sz="1400" kern="1200" dirty="0" err="1" smtClean="0"/>
            <a:t>понедельно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Сбалансировать классы</a:t>
          </a:r>
          <a:endParaRPr lang="ru-RU" sz="1400" kern="1200" dirty="0"/>
        </a:p>
      </dsp:txBody>
      <dsp:txXfrm>
        <a:off x="5963473" y="2664"/>
        <a:ext cx="2592282" cy="1588763"/>
      </dsp:txXfrm>
    </dsp:sp>
    <dsp:sp modelId="{9883E279-0B36-4BDC-BABB-A9FD15A56FED}">
      <dsp:nvSpPr>
        <dsp:cNvPr id="0" name=""/>
        <dsp:cNvSpPr/>
      </dsp:nvSpPr>
      <dsp:spPr>
        <a:xfrm>
          <a:off x="2677076" y="2686246"/>
          <a:ext cx="3155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5557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2826201" y="2730233"/>
        <a:ext cx="17307" cy="3464"/>
      </dsp:txXfrm>
    </dsp:sp>
    <dsp:sp modelId="{CE459DA1-D721-41FE-818F-3CCF37FCB2AD}">
      <dsp:nvSpPr>
        <dsp:cNvPr id="0" name=""/>
        <dsp:cNvSpPr/>
      </dsp:nvSpPr>
      <dsp:spPr>
        <a:xfrm>
          <a:off x="86593" y="1937584"/>
          <a:ext cx="2592282" cy="15887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Data Mining – </a:t>
          </a:r>
          <a:r>
            <a:rPr lang="ru-RU" sz="1600" b="1" kern="1200" dirty="0" smtClean="0"/>
            <a:t>моделирование</a:t>
          </a:r>
          <a:endParaRPr lang="ru-RU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Логистическая регрессия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Дерево решений</a:t>
          </a:r>
          <a:endParaRPr lang="ru-RU" sz="1400" kern="1200" dirty="0"/>
        </a:p>
      </dsp:txBody>
      <dsp:txXfrm>
        <a:off x="86593" y="1937584"/>
        <a:ext cx="2592282" cy="1588763"/>
      </dsp:txXfrm>
    </dsp:sp>
    <dsp:sp modelId="{EC5EBDC4-E918-44E2-A85C-9A43B9A50447}">
      <dsp:nvSpPr>
        <dsp:cNvPr id="0" name=""/>
        <dsp:cNvSpPr/>
      </dsp:nvSpPr>
      <dsp:spPr>
        <a:xfrm>
          <a:off x="3025033" y="1937584"/>
          <a:ext cx="2592282" cy="15887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Интерпретация результатов</a:t>
          </a:r>
          <a:endParaRPr lang="ru-RU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Таблица сопряженности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Дерево правил</a:t>
          </a:r>
          <a:endParaRPr lang="ru-RU" sz="1400" kern="1200" dirty="0"/>
        </a:p>
      </dsp:txBody>
      <dsp:txXfrm>
        <a:off x="3025033" y="1937584"/>
        <a:ext cx="2592282" cy="158876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764FC-1016-48BE-B5AE-D71D269C41F0}">
      <dsp:nvSpPr>
        <dsp:cNvPr id="0" name=""/>
        <dsp:cNvSpPr/>
      </dsp:nvSpPr>
      <dsp:spPr>
        <a:xfrm>
          <a:off x="676128" y="626661"/>
          <a:ext cx="1973607" cy="1973947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1"/>
              </a:solidFill>
            </a:rPr>
            <a:t>Big Data</a:t>
          </a:r>
          <a:endParaRPr lang="ru-RU" sz="3200" b="1" kern="1200" dirty="0">
            <a:solidFill>
              <a:schemeClr val="bg1"/>
            </a:solidFill>
          </a:endParaRPr>
        </a:p>
      </dsp:txBody>
      <dsp:txXfrm>
        <a:off x="965156" y="915739"/>
        <a:ext cx="1395551" cy="1395791"/>
      </dsp:txXfrm>
    </dsp:sp>
    <dsp:sp modelId="{3C62EBB7-CF4D-49FC-B382-FBEB023E8AC1}">
      <dsp:nvSpPr>
        <dsp:cNvPr id="0" name=""/>
        <dsp:cNvSpPr/>
      </dsp:nvSpPr>
      <dsp:spPr>
        <a:xfrm>
          <a:off x="1282987" y="2453867"/>
          <a:ext cx="159103" cy="1590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186F35-C7C1-4FE4-94F1-2C12A1B2042E}">
      <dsp:nvSpPr>
        <dsp:cNvPr id="0" name=""/>
        <dsp:cNvSpPr/>
      </dsp:nvSpPr>
      <dsp:spPr>
        <a:xfrm>
          <a:off x="2776856" y="1427739"/>
          <a:ext cx="159103" cy="1590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261AD7-38F2-46B3-A314-4D05C7414A03}">
      <dsp:nvSpPr>
        <dsp:cNvPr id="0" name=""/>
        <dsp:cNvSpPr/>
      </dsp:nvSpPr>
      <dsp:spPr>
        <a:xfrm>
          <a:off x="2016562" y="2623183"/>
          <a:ext cx="219424" cy="2197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B8CF01-D701-4528-A061-433E01EA9B1F}">
      <dsp:nvSpPr>
        <dsp:cNvPr id="0" name=""/>
        <dsp:cNvSpPr/>
      </dsp:nvSpPr>
      <dsp:spPr>
        <a:xfrm>
          <a:off x="912862" y="159593"/>
          <a:ext cx="159103" cy="1590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83AA25-5740-486B-962D-2F75684D03AA}">
      <dsp:nvSpPr>
        <dsp:cNvPr id="0" name=""/>
        <dsp:cNvSpPr/>
      </dsp:nvSpPr>
      <dsp:spPr>
        <a:xfrm>
          <a:off x="826729" y="1758964"/>
          <a:ext cx="159103" cy="1590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3135F3-E58A-468D-96BE-28170CF989E2}">
      <dsp:nvSpPr>
        <dsp:cNvPr id="0" name=""/>
        <dsp:cNvSpPr/>
      </dsp:nvSpPr>
      <dsp:spPr>
        <a:xfrm>
          <a:off x="-59422" y="617634"/>
          <a:ext cx="1244920" cy="12450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Интернет вещей</a:t>
          </a:r>
          <a:endParaRPr lang="ru-RU" sz="1200" kern="1200" dirty="0"/>
        </a:p>
      </dsp:txBody>
      <dsp:txXfrm>
        <a:off x="122892" y="799968"/>
        <a:ext cx="880292" cy="880385"/>
      </dsp:txXfrm>
    </dsp:sp>
    <dsp:sp modelId="{43B67FFB-BAED-44BD-BAAD-696C1C51C99E}">
      <dsp:nvSpPr>
        <dsp:cNvPr id="0" name=""/>
        <dsp:cNvSpPr/>
      </dsp:nvSpPr>
      <dsp:spPr>
        <a:xfrm>
          <a:off x="1776958" y="303608"/>
          <a:ext cx="219424" cy="2197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42D284-B18C-4B8D-9284-EEF73DB53282}">
      <dsp:nvSpPr>
        <dsp:cNvPr id="0" name=""/>
        <dsp:cNvSpPr/>
      </dsp:nvSpPr>
      <dsp:spPr>
        <a:xfrm>
          <a:off x="134853" y="2020346"/>
          <a:ext cx="396745" cy="3968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0DE71B-697F-4BF2-BCE6-263F04E6D7C4}">
      <dsp:nvSpPr>
        <dsp:cNvPr id="0" name=""/>
        <dsp:cNvSpPr/>
      </dsp:nvSpPr>
      <dsp:spPr>
        <a:xfrm>
          <a:off x="2268588" y="136349"/>
          <a:ext cx="1596603" cy="15967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Социальные сети</a:t>
          </a:r>
          <a:endParaRPr lang="ru-RU" sz="1200" kern="1200" dirty="0"/>
        </a:p>
      </dsp:txBody>
      <dsp:txXfrm>
        <a:off x="2502405" y="370190"/>
        <a:ext cx="1128969" cy="1129086"/>
      </dsp:txXfrm>
    </dsp:sp>
    <dsp:sp modelId="{CD6E625D-FBA3-4216-9D78-2DDEE7E8595C}">
      <dsp:nvSpPr>
        <dsp:cNvPr id="0" name=""/>
        <dsp:cNvSpPr/>
      </dsp:nvSpPr>
      <dsp:spPr>
        <a:xfrm>
          <a:off x="2494276" y="1159302"/>
          <a:ext cx="219424" cy="2197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A0557F-17AA-4F3F-95A1-5D795B9C8C2A}">
      <dsp:nvSpPr>
        <dsp:cNvPr id="0" name=""/>
        <dsp:cNvSpPr/>
      </dsp:nvSpPr>
      <dsp:spPr>
        <a:xfrm>
          <a:off x="-16152" y="2492669"/>
          <a:ext cx="159103" cy="1590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4E735-FEA2-4F54-BC41-42B87B50CFEE}">
      <dsp:nvSpPr>
        <dsp:cNvPr id="0" name=""/>
        <dsp:cNvSpPr/>
      </dsp:nvSpPr>
      <dsp:spPr>
        <a:xfrm>
          <a:off x="1569211" y="2266208"/>
          <a:ext cx="159103" cy="1590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66A92E-2518-4C2E-87A6-512AB1700EB0}">
      <dsp:nvSpPr>
        <dsp:cNvPr id="0" name=""/>
        <dsp:cNvSpPr/>
      </dsp:nvSpPr>
      <dsp:spPr>
        <a:xfrm>
          <a:off x="2136997" y="1671757"/>
          <a:ext cx="1558377" cy="15585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Мобильная связь</a:t>
          </a:r>
          <a:endParaRPr lang="ru-RU" sz="1200" kern="1200" dirty="0"/>
        </a:p>
      </dsp:txBody>
      <dsp:txXfrm>
        <a:off x="2365216" y="1900001"/>
        <a:ext cx="1101939" cy="1102058"/>
      </dsp:txXfrm>
    </dsp:sp>
    <dsp:sp modelId="{34D87AD9-0E31-4F77-B7D8-C33F53F1020D}">
      <dsp:nvSpPr>
        <dsp:cNvPr id="0" name=""/>
        <dsp:cNvSpPr/>
      </dsp:nvSpPr>
      <dsp:spPr>
        <a:xfrm>
          <a:off x="3613961" y="1841767"/>
          <a:ext cx="159103" cy="1590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637367-0F14-4F7B-8799-3F685AE3D8B7}">
      <dsp:nvSpPr>
        <dsp:cNvPr id="0" name=""/>
        <dsp:cNvSpPr/>
      </dsp:nvSpPr>
      <dsp:spPr>
        <a:xfrm>
          <a:off x="588651" y="2463849"/>
          <a:ext cx="986452" cy="9865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Чеки</a:t>
          </a:r>
          <a:endParaRPr lang="ru-RU" sz="1200" kern="1200" dirty="0"/>
        </a:p>
      </dsp:txBody>
      <dsp:txXfrm>
        <a:off x="733114" y="2608328"/>
        <a:ext cx="697526" cy="697606"/>
      </dsp:txXfrm>
    </dsp:sp>
    <dsp:sp modelId="{93502662-11D5-4E1A-AAD1-C9F099942A00}">
      <dsp:nvSpPr>
        <dsp:cNvPr id="0" name=""/>
        <dsp:cNvSpPr/>
      </dsp:nvSpPr>
      <dsp:spPr>
        <a:xfrm>
          <a:off x="1643297" y="2651755"/>
          <a:ext cx="159103" cy="1590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FEEAC9-E687-4B8E-B225-1E2ECC5FEF8E}">
      <dsp:nvSpPr>
        <dsp:cNvPr id="0" name=""/>
        <dsp:cNvSpPr/>
      </dsp:nvSpPr>
      <dsp:spPr>
        <a:xfrm>
          <a:off x="1093682" y="-30442"/>
          <a:ext cx="802397" cy="8024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/>
            <a:t>Логи</a:t>
          </a:r>
          <a:endParaRPr lang="ru-RU" sz="1200" kern="1200" dirty="0"/>
        </a:p>
      </dsp:txBody>
      <dsp:txXfrm>
        <a:off x="1211190" y="87080"/>
        <a:ext cx="567381" cy="567445"/>
      </dsp:txXfrm>
    </dsp:sp>
    <dsp:sp modelId="{CF195DBC-21B6-4887-A352-88FB642D11F7}">
      <dsp:nvSpPr>
        <dsp:cNvPr id="0" name=""/>
        <dsp:cNvSpPr/>
      </dsp:nvSpPr>
      <dsp:spPr>
        <a:xfrm>
          <a:off x="702443" y="823844"/>
          <a:ext cx="159103" cy="1590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97EDF8-C15C-40A4-B44C-0B81B7B8E07E}">
      <dsp:nvSpPr>
        <dsp:cNvPr id="0" name=""/>
        <dsp:cNvSpPr/>
      </dsp:nvSpPr>
      <dsp:spPr>
        <a:xfrm>
          <a:off x="2555002" y="151517"/>
          <a:ext cx="159103" cy="1590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6F51F-5090-441A-9DB5-4FBBFFE34F82}">
      <dsp:nvSpPr>
        <dsp:cNvPr id="0" name=""/>
        <dsp:cNvSpPr/>
      </dsp:nvSpPr>
      <dsp:spPr>
        <a:xfrm>
          <a:off x="2520348" y="696051"/>
          <a:ext cx="5362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6216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74286" y="738937"/>
        <a:ext cx="28340" cy="5668"/>
      </dsp:txXfrm>
    </dsp:sp>
    <dsp:sp modelId="{67458608-F1FD-402A-9C1F-42C3A3882FB9}">
      <dsp:nvSpPr>
        <dsp:cNvPr id="0" name=""/>
        <dsp:cNvSpPr/>
      </dsp:nvSpPr>
      <dsp:spPr>
        <a:xfrm>
          <a:off x="57728" y="2445"/>
          <a:ext cx="2464420" cy="14786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Выборка данных</a:t>
          </a:r>
          <a:endParaRPr lang="ru-RU" sz="2000" kern="1200" dirty="0"/>
        </a:p>
      </dsp:txBody>
      <dsp:txXfrm>
        <a:off x="57728" y="2445"/>
        <a:ext cx="2464420" cy="1478652"/>
      </dsp:txXfrm>
    </dsp:sp>
    <dsp:sp modelId="{53E69EB4-52D4-4A75-923B-1A271E49BBC6}">
      <dsp:nvSpPr>
        <dsp:cNvPr id="0" name=""/>
        <dsp:cNvSpPr/>
      </dsp:nvSpPr>
      <dsp:spPr>
        <a:xfrm>
          <a:off x="5551585" y="696051"/>
          <a:ext cx="5362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6216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05522" y="738937"/>
        <a:ext cx="28340" cy="5668"/>
      </dsp:txXfrm>
    </dsp:sp>
    <dsp:sp modelId="{6A6AEB16-9AD0-4993-A3AA-A0626599E3BB}">
      <dsp:nvSpPr>
        <dsp:cNvPr id="0" name=""/>
        <dsp:cNvSpPr/>
      </dsp:nvSpPr>
      <dsp:spPr>
        <a:xfrm>
          <a:off x="3088964" y="2445"/>
          <a:ext cx="2464420" cy="14786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Очистка данных</a:t>
          </a:r>
          <a:endParaRPr lang="ru-RU" sz="2000" kern="1200" dirty="0"/>
        </a:p>
      </dsp:txBody>
      <dsp:txXfrm>
        <a:off x="3088964" y="2445"/>
        <a:ext cx="2464420" cy="1478652"/>
      </dsp:txXfrm>
    </dsp:sp>
    <dsp:sp modelId="{CB183026-4A5C-4E7D-99C8-6B39B931227D}">
      <dsp:nvSpPr>
        <dsp:cNvPr id="0" name=""/>
        <dsp:cNvSpPr/>
      </dsp:nvSpPr>
      <dsp:spPr>
        <a:xfrm>
          <a:off x="1289938" y="1479297"/>
          <a:ext cx="6062473" cy="536216"/>
        </a:xfrm>
        <a:custGeom>
          <a:avLst/>
          <a:gdLst/>
          <a:ahLst/>
          <a:cxnLst/>
          <a:rect l="0" t="0" r="0" b="0"/>
          <a:pathLst>
            <a:path>
              <a:moveTo>
                <a:pt x="6062473" y="0"/>
              </a:moveTo>
              <a:lnTo>
                <a:pt x="6062473" y="285208"/>
              </a:lnTo>
              <a:lnTo>
                <a:pt x="0" y="285208"/>
              </a:lnTo>
              <a:lnTo>
                <a:pt x="0" y="536216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68952" y="1744571"/>
        <a:ext cx="304445" cy="5668"/>
      </dsp:txXfrm>
    </dsp:sp>
    <dsp:sp modelId="{EDCC49C0-30D4-4BE4-9385-0EC88B5BD16A}">
      <dsp:nvSpPr>
        <dsp:cNvPr id="0" name=""/>
        <dsp:cNvSpPr/>
      </dsp:nvSpPr>
      <dsp:spPr>
        <a:xfrm>
          <a:off x="6120201" y="2445"/>
          <a:ext cx="2464420" cy="14786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Трансформация</a:t>
          </a:r>
          <a:endParaRPr lang="ru-RU" sz="2000" kern="1200" dirty="0"/>
        </a:p>
      </dsp:txBody>
      <dsp:txXfrm>
        <a:off x="6120201" y="2445"/>
        <a:ext cx="2464420" cy="1478652"/>
      </dsp:txXfrm>
    </dsp:sp>
    <dsp:sp modelId="{C5FBCF54-3A24-433C-A226-637AF4A3AD5A}">
      <dsp:nvSpPr>
        <dsp:cNvPr id="0" name=""/>
        <dsp:cNvSpPr/>
      </dsp:nvSpPr>
      <dsp:spPr>
        <a:xfrm>
          <a:off x="2520348" y="2741520"/>
          <a:ext cx="5362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6216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74286" y="2784406"/>
        <a:ext cx="28340" cy="5668"/>
      </dsp:txXfrm>
    </dsp:sp>
    <dsp:sp modelId="{95A690A2-B6D3-4192-8D2F-7983BDBAD81C}">
      <dsp:nvSpPr>
        <dsp:cNvPr id="0" name=""/>
        <dsp:cNvSpPr/>
      </dsp:nvSpPr>
      <dsp:spPr>
        <a:xfrm>
          <a:off x="57728" y="2047914"/>
          <a:ext cx="2464420" cy="14786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Data Mining - </a:t>
          </a:r>
          <a:r>
            <a:rPr lang="ru-RU" sz="2000" kern="1200" dirty="0" smtClean="0"/>
            <a:t>моделирование</a:t>
          </a:r>
          <a:endParaRPr lang="ru-RU" sz="2000" kern="1200" dirty="0"/>
        </a:p>
      </dsp:txBody>
      <dsp:txXfrm>
        <a:off x="57728" y="2047914"/>
        <a:ext cx="2464420" cy="1478652"/>
      </dsp:txXfrm>
    </dsp:sp>
    <dsp:sp modelId="{E9C1ACAB-86AA-47C9-B58B-E8E51EAA08F5}">
      <dsp:nvSpPr>
        <dsp:cNvPr id="0" name=""/>
        <dsp:cNvSpPr/>
      </dsp:nvSpPr>
      <dsp:spPr>
        <a:xfrm>
          <a:off x="5551585" y="2741520"/>
          <a:ext cx="5362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6216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05522" y="2784406"/>
        <a:ext cx="28340" cy="5668"/>
      </dsp:txXfrm>
    </dsp:sp>
    <dsp:sp modelId="{6CBC5027-147F-4A7D-B82A-1238DC0AAEC7}">
      <dsp:nvSpPr>
        <dsp:cNvPr id="0" name=""/>
        <dsp:cNvSpPr/>
      </dsp:nvSpPr>
      <dsp:spPr>
        <a:xfrm>
          <a:off x="3088964" y="2047914"/>
          <a:ext cx="2464420" cy="14786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Интерпретация результатов</a:t>
          </a:r>
          <a:endParaRPr lang="ru-RU" sz="2000" kern="1200" dirty="0"/>
        </a:p>
      </dsp:txBody>
      <dsp:txXfrm>
        <a:off x="3088964" y="2047914"/>
        <a:ext cx="2464420" cy="1478652"/>
      </dsp:txXfrm>
    </dsp:sp>
    <dsp:sp modelId="{C1815845-380D-4837-A2F3-E9CDD6E4BB91}">
      <dsp:nvSpPr>
        <dsp:cNvPr id="0" name=""/>
        <dsp:cNvSpPr/>
      </dsp:nvSpPr>
      <dsp:spPr>
        <a:xfrm>
          <a:off x="6120201" y="2047914"/>
          <a:ext cx="2464420" cy="14786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Знания</a:t>
          </a:r>
          <a:endParaRPr lang="ru-RU" sz="2000" kern="1200" dirty="0"/>
        </a:p>
      </dsp:txBody>
      <dsp:txXfrm>
        <a:off x="6120201" y="2047914"/>
        <a:ext cx="2464420" cy="14786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2E5AE-71D7-4085-9A2C-4C1A4EB31D45}">
      <dsp:nvSpPr>
        <dsp:cNvPr id="0" name=""/>
        <dsp:cNvSpPr/>
      </dsp:nvSpPr>
      <dsp:spPr>
        <a:xfrm>
          <a:off x="3570328" y="2026602"/>
          <a:ext cx="1501692" cy="1501692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Данные для анализа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3790246" y="2246520"/>
        <a:ext cx="1061856" cy="1061856"/>
      </dsp:txXfrm>
    </dsp:sp>
    <dsp:sp modelId="{60E8F131-E9BB-48BF-A579-77529CEBFAA9}">
      <dsp:nvSpPr>
        <dsp:cNvPr id="0" name=""/>
        <dsp:cNvSpPr/>
      </dsp:nvSpPr>
      <dsp:spPr>
        <a:xfrm rot="10800000">
          <a:off x="2115085" y="2563458"/>
          <a:ext cx="1375205" cy="42798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62B25-6676-4C6D-882F-E0D6F91EFBAF}">
      <dsp:nvSpPr>
        <dsp:cNvPr id="0" name=""/>
        <dsp:cNvSpPr/>
      </dsp:nvSpPr>
      <dsp:spPr>
        <a:xfrm>
          <a:off x="1401781" y="2206806"/>
          <a:ext cx="1426608" cy="11412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CRM, ERP</a:t>
          </a:r>
          <a:endParaRPr lang="ru-RU" sz="1500" kern="1200" dirty="0"/>
        </a:p>
      </dsp:txBody>
      <dsp:txXfrm>
        <a:off x="1435208" y="2240233"/>
        <a:ext cx="1359754" cy="1074432"/>
      </dsp:txXfrm>
    </dsp:sp>
    <dsp:sp modelId="{6D0069C1-012F-4F01-8ACD-430402B1F6CF}">
      <dsp:nvSpPr>
        <dsp:cNvPr id="0" name=""/>
        <dsp:cNvSpPr/>
      </dsp:nvSpPr>
      <dsp:spPr>
        <a:xfrm rot="13500000">
          <a:off x="2559839" y="1489725"/>
          <a:ext cx="1375205" cy="42798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CE9FDB-4C22-4FBD-B551-F30B8401C7F3}">
      <dsp:nvSpPr>
        <dsp:cNvPr id="0" name=""/>
        <dsp:cNvSpPr/>
      </dsp:nvSpPr>
      <dsp:spPr>
        <a:xfrm>
          <a:off x="2047929" y="646865"/>
          <a:ext cx="1426608" cy="11412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Базы данных</a:t>
          </a:r>
          <a:endParaRPr lang="ru-RU" sz="1500" kern="1200" dirty="0"/>
        </a:p>
      </dsp:txBody>
      <dsp:txXfrm>
        <a:off x="2081356" y="680292"/>
        <a:ext cx="1359754" cy="1074432"/>
      </dsp:txXfrm>
    </dsp:sp>
    <dsp:sp modelId="{7FAFF1D8-5672-4EF4-8CC8-11ABA55EB122}">
      <dsp:nvSpPr>
        <dsp:cNvPr id="0" name=""/>
        <dsp:cNvSpPr/>
      </dsp:nvSpPr>
      <dsp:spPr>
        <a:xfrm rot="16200000">
          <a:off x="3633572" y="1044970"/>
          <a:ext cx="1375205" cy="42798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F5820-6B8F-486F-8A74-3031B3D310E5}">
      <dsp:nvSpPr>
        <dsp:cNvPr id="0" name=""/>
        <dsp:cNvSpPr/>
      </dsp:nvSpPr>
      <dsp:spPr>
        <a:xfrm>
          <a:off x="3607870" y="716"/>
          <a:ext cx="1426608" cy="11412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Офисные приложения</a:t>
          </a:r>
          <a:endParaRPr lang="ru-RU" sz="1500" kern="1200" dirty="0"/>
        </a:p>
      </dsp:txBody>
      <dsp:txXfrm>
        <a:off x="3641297" y="34143"/>
        <a:ext cx="1359754" cy="1074432"/>
      </dsp:txXfrm>
    </dsp:sp>
    <dsp:sp modelId="{C7BC03DC-81A9-4345-99B3-758E934B9D1B}">
      <dsp:nvSpPr>
        <dsp:cNvPr id="0" name=""/>
        <dsp:cNvSpPr/>
      </dsp:nvSpPr>
      <dsp:spPr>
        <a:xfrm rot="18900000">
          <a:off x="4707305" y="1489725"/>
          <a:ext cx="1375205" cy="42798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764069-1D65-4F3A-85D8-DBE2629DCB41}">
      <dsp:nvSpPr>
        <dsp:cNvPr id="0" name=""/>
        <dsp:cNvSpPr/>
      </dsp:nvSpPr>
      <dsp:spPr>
        <a:xfrm>
          <a:off x="5167811" y="646865"/>
          <a:ext cx="1426608" cy="11412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Интернет </a:t>
          </a:r>
        </a:p>
      </dsp:txBody>
      <dsp:txXfrm>
        <a:off x="5201238" y="680292"/>
        <a:ext cx="1359754" cy="1074432"/>
      </dsp:txXfrm>
    </dsp:sp>
    <dsp:sp modelId="{BAEE0144-A360-412C-A56B-7E658257AE62}">
      <dsp:nvSpPr>
        <dsp:cNvPr id="0" name=""/>
        <dsp:cNvSpPr/>
      </dsp:nvSpPr>
      <dsp:spPr>
        <a:xfrm>
          <a:off x="5152059" y="2563458"/>
          <a:ext cx="1375205" cy="42798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E5497E-2FC7-4DE5-9E91-778835D03C83}">
      <dsp:nvSpPr>
        <dsp:cNvPr id="0" name=""/>
        <dsp:cNvSpPr/>
      </dsp:nvSpPr>
      <dsp:spPr>
        <a:xfrm>
          <a:off x="5813960" y="2206806"/>
          <a:ext cx="1426608" cy="11412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Социальные сети</a:t>
          </a:r>
        </a:p>
      </dsp:txBody>
      <dsp:txXfrm>
        <a:off x="5847387" y="2240233"/>
        <a:ext cx="1359754" cy="10744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320D30-293E-48F3-9A21-71BA4B477B05}">
      <dsp:nvSpPr>
        <dsp:cNvPr id="0" name=""/>
        <dsp:cNvSpPr/>
      </dsp:nvSpPr>
      <dsp:spPr>
        <a:xfrm>
          <a:off x="3570328" y="2026602"/>
          <a:ext cx="1501692" cy="1501692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Данные всегда плохие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3790246" y="2246520"/>
        <a:ext cx="1061856" cy="1061856"/>
      </dsp:txXfrm>
    </dsp:sp>
    <dsp:sp modelId="{7868A4D7-4BBC-4065-B40D-72110CE916EA}">
      <dsp:nvSpPr>
        <dsp:cNvPr id="0" name=""/>
        <dsp:cNvSpPr/>
      </dsp:nvSpPr>
      <dsp:spPr>
        <a:xfrm rot="10800000">
          <a:off x="2115085" y="2563458"/>
          <a:ext cx="1375205" cy="42798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7691D3-177E-42C9-B8A2-FBA5567FA041}">
      <dsp:nvSpPr>
        <dsp:cNvPr id="0" name=""/>
        <dsp:cNvSpPr/>
      </dsp:nvSpPr>
      <dsp:spPr>
        <a:xfrm>
          <a:off x="1296839" y="2206806"/>
          <a:ext cx="1636490" cy="11412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Ошибки ввода</a:t>
          </a:r>
          <a:endParaRPr lang="ru-RU" sz="1400" kern="1200" dirty="0"/>
        </a:p>
      </dsp:txBody>
      <dsp:txXfrm>
        <a:off x="1330266" y="2240233"/>
        <a:ext cx="1569636" cy="1074432"/>
      </dsp:txXfrm>
    </dsp:sp>
    <dsp:sp modelId="{1C7ED5FE-0806-4D56-B52E-E485FFDB93FA}">
      <dsp:nvSpPr>
        <dsp:cNvPr id="0" name=""/>
        <dsp:cNvSpPr/>
      </dsp:nvSpPr>
      <dsp:spPr>
        <a:xfrm rot="13211921">
          <a:off x="2289206" y="1511597"/>
          <a:ext cx="1574403" cy="42798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6D1693-24D9-4F11-AE34-3F6E12547042}">
      <dsp:nvSpPr>
        <dsp:cNvPr id="0" name=""/>
        <dsp:cNvSpPr/>
      </dsp:nvSpPr>
      <dsp:spPr>
        <a:xfrm>
          <a:off x="1656889" y="646853"/>
          <a:ext cx="1636490" cy="11412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Пропуски</a:t>
          </a:r>
          <a:endParaRPr lang="ru-RU" sz="1400" kern="1200" dirty="0"/>
        </a:p>
      </dsp:txBody>
      <dsp:txXfrm>
        <a:off x="1690316" y="680280"/>
        <a:ext cx="1569636" cy="1074432"/>
      </dsp:txXfrm>
    </dsp:sp>
    <dsp:sp modelId="{DD63B3F6-2B47-4737-AC1B-FC83D15A486B}">
      <dsp:nvSpPr>
        <dsp:cNvPr id="0" name=""/>
        <dsp:cNvSpPr/>
      </dsp:nvSpPr>
      <dsp:spPr>
        <a:xfrm rot="16200000">
          <a:off x="3633572" y="1044970"/>
          <a:ext cx="1375205" cy="42798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1F87C-7C1E-4DCA-A160-9ECD799CD2A8}">
      <dsp:nvSpPr>
        <dsp:cNvPr id="0" name=""/>
        <dsp:cNvSpPr/>
      </dsp:nvSpPr>
      <dsp:spPr>
        <a:xfrm>
          <a:off x="3502929" y="716"/>
          <a:ext cx="1636490" cy="11412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Аномалии</a:t>
          </a:r>
        </a:p>
      </dsp:txBody>
      <dsp:txXfrm>
        <a:off x="3536356" y="34143"/>
        <a:ext cx="1569636" cy="1074432"/>
      </dsp:txXfrm>
    </dsp:sp>
    <dsp:sp modelId="{572C8757-5EDC-4CD1-88A4-2F33F814FC7C}">
      <dsp:nvSpPr>
        <dsp:cNvPr id="0" name=""/>
        <dsp:cNvSpPr/>
      </dsp:nvSpPr>
      <dsp:spPr>
        <a:xfrm rot="19188101">
          <a:off x="4778747" y="1511605"/>
          <a:ext cx="1574403" cy="42798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2167E8-B25B-46D3-AD7F-4F36D4E793B5}">
      <dsp:nvSpPr>
        <dsp:cNvPr id="0" name=""/>
        <dsp:cNvSpPr/>
      </dsp:nvSpPr>
      <dsp:spPr>
        <a:xfrm>
          <a:off x="5348980" y="646865"/>
          <a:ext cx="1636490" cy="11412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Дубли</a:t>
          </a:r>
        </a:p>
      </dsp:txBody>
      <dsp:txXfrm>
        <a:off x="5382407" y="680292"/>
        <a:ext cx="1569636" cy="1074432"/>
      </dsp:txXfrm>
    </dsp:sp>
    <dsp:sp modelId="{1C3C32C6-AE51-40EA-8346-A75B7230961E}">
      <dsp:nvSpPr>
        <dsp:cNvPr id="0" name=""/>
        <dsp:cNvSpPr/>
      </dsp:nvSpPr>
      <dsp:spPr>
        <a:xfrm>
          <a:off x="5152059" y="2563458"/>
          <a:ext cx="1375205" cy="42798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47D6A3-85CF-4758-93A1-27C81BC829D4}">
      <dsp:nvSpPr>
        <dsp:cNvPr id="0" name=""/>
        <dsp:cNvSpPr/>
      </dsp:nvSpPr>
      <dsp:spPr>
        <a:xfrm>
          <a:off x="5709019" y="2206806"/>
          <a:ext cx="1636490" cy="11412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Противоречия</a:t>
          </a:r>
          <a:endParaRPr lang="en-US" sz="1400" kern="1200" dirty="0" smtClean="0"/>
        </a:p>
      </dsp:txBody>
      <dsp:txXfrm>
        <a:off x="5742446" y="2240233"/>
        <a:ext cx="1569636" cy="10744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46BE0-40C3-4158-980A-EE39887D9C4E}">
      <dsp:nvSpPr>
        <dsp:cNvPr id="0" name=""/>
        <dsp:cNvSpPr/>
      </dsp:nvSpPr>
      <dsp:spPr>
        <a:xfrm>
          <a:off x="2664252" y="1434"/>
          <a:ext cx="1368933" cy="7535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Фильтрация</a:t>
          </a:r>
          <a:endParaRPr lang="ru-RU" sz="1600" kern="1200" dirty="0"/>
        </a:p>
      </dsp:txBody>
      <dsp:txXfrm>
        <a:off x="2701037" y="38219"/>
        <a:ext cx="1295363" cy="679973"/>
      </dsp:txXfrm>
    </dsp:sp>
    <dsp:sp modelId="{F1BB79B1-B954-4085-BD12-01373A4C7E72}">
      <dsp:nvSpPr>
        <dsp:cNvPr id="0" name=""/>
        <dsp:cNvSpPr/>
      </dsp:nvSpPr>
      <dsp:spPr>
        <a:xfrm>
          <a:off x="1843592" y="378206"/>
          <a:ext cx="3010254" cy="3010254"/>
        </a:xfrm>
        <a:custGeom>
          <a:avLst/>
          <a:gdLst/>
          <a:ahLst/>
          <a:cxnLst/>
          <a:rect l="0" t="0" r="0" b="0"/>
          <a:pathLst>
            <a:path>
              <a:moveTo>
                <a:pt x="2196284" y="168074"/>
              </a:moveTo>
              <a:arcTo wR="1505127" hR="1505127" stAng="17840137" swAng="170206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9746E4-94C2-4852-83C4-4F199C8D9819}">
      <dsp:nvSpPr>
        <dsp:cNvPr id="0" name=""/>
        <dsp:cNvSpPr/>
      </dsp:nvSpPr>
      <dsp:spPr>
        <a:xfrm>
          <a:off x="4095713" y="1041452"/>
          <a:ext cx="1368933" cy="7535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Расчет агрегатов</a:t>
          </a:r>
        </a:p>
      </dsp:txBody>
      <dsp:txXfrm>
        <a:off x="4132498" y="1078237"/>
        <a:ext cx="1295363" cy="679973"/>
      </dsp:txXfrm>
    </dsp:sp>
    <dsp:sp modelId="{F4DCA7A8-EF6E-4841-87D2-F3CCBBCEEB19}">
      <dsp:nvSpPr>
        <dsp:cNvPr id="0" name=""/>
        <dsp:cNvSpPr/>
      </dsp:nvSpPr>
      <dsp:spPr>
        <a:xfrm>
          <a:off x="1843592" y="378206"/>
          <a:ext cx="3010254" cy="3010254"/>
        </a:xfrm>
        <a:custGeom>
          <a:avLst/>
          <a:gdLst/>
          <a:ahLst/>
          <a:cxnLst/>
          <a:rect l="0" t="0" r="0" b="0"/>
          <a:pathLst>
            <a:path>
              <a:moveTo>
                <a:pt x="3008194" y="1426408"/>
              </a:moveTo>
              <a:arcTo wR="1505127" hR="1505127" stAng="21420122" swAng="219579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3C446E-DE82-41A9-ACAB-E479082F0E35}">
      <dsp:nvSpPr>
        <dsp:cNvPr id="0" name=""/>
        <dsp:cNvSpPr/>
      </dsp:nvSpPr>
      <dsp:spPr>
        <a:xfrm>
          <a:off x="3548944" y="2724235"/>
          <a:ext cx="1368933" cy="7535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Группировка данных</a:t>
          </a:r>
        </a:p>
      </dsp:txBody>
      <dsp:txXfrm>
        <a:off x="3585729" y="2761020"/>
        <a:ext cx="1295363" cy="679973"/>
      </dsp:txXfrm>
    </dsp:sp>
    <dsp:sp modelId="{34F47C3B-4E8D-420C-A091-0E466CC52AB4}">
      <dsp:nvSpPr>
        <dsp:cNvPr id="0" name=""/>
        <dsp:cNvSpPr/>
      </dsp:nvSpPr>
      <dsp:spPr>
        <a:xfrm>
          <a:off x="1843592" y="378206"/>
          <a:ext cx="3010254" cy="3010254"/>
        </a:xfrm>
        <a:custGeom>
          <a:avLst/>
          <a:gdLst/>
          <a:ahLst/>
          <a:cxnLst/>
          <a:rect l="0" t="0" r="0" b="0"/>
          <a:pathLst>
            <a:path>
              <a:moveTo>
                <a:pt x="1701382" y="2997405"/>
              </a:moveTo>
              <a:arcTo wR="1505127" hR="1505127" stAng="4950468" swAng="89906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4C34C1-C0CB-4F4D-8F3A-3A3C6998FEF1}">
      <dsp:nvSpPr>
        <dsp:cNvPr id="0" name=""/>
        <dsp:cNvSpPr/>
      </dsp:nvSpPr>
      <dsp:spPr>
        <a:xfrm>
          <a:off x="1779560" y="2724235"/>
          <a:ext cx="1368933" cy="7535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Квантование</a:t>
          </a:r>
        </a:p>
      </dsp:txBody>
      <dsp:txXfrm>
        <a:off x="1816345" y="2761020"/>
        <a:ext cx="1295363" cy="679973"/>
      </dsp:txXfrm>
    </dsp:sp>
    <dsp:sp modelId="{591D7883-A89D-49D0-A2FE-C75EAEAFF91E}">
      <dsp:nvSpPr>
        <dsp:cNvPr id="0" name=""/>
        <dsp:cNvSpPr/>
      </dsp:nvSpPr>
      <dsp:spPr>
        <a:xfrm>
          <a:off x="1843592" y="378206"/>
          <a:ext cx="3010254" cy="3010254"/>
        </a:xfrm>
        <a:custGeom>
          <a:avLst/>
          <a:gdLst/>
          <a:ahLst/>
          <a:cxnLst/>
          <a:rect l="0" t="0" r="0" b="0"/>
          <a:pathLst>
            <a:path>
              <a:moveTo>
                <a:pt x="251454" y="2338022"/>
              </a:moveTo>
              <a:arcTo wR="1505127" hR="1505127" stAng="8784083" swAng="219579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F5ABA-FEDC-4ACC-B95C-3A2D510C786D}">
      <dsp:nvSpPr>
        <dsp:cNvPr id="0" name=""/>
        <dsp:cNvSpPr/>
      </dsp:nvSpPr>
      <dsp:spPr>
        <a:xfrm>
          <a:off x="1232791" y="1041452"/>
          <a:ext cx="1368933" cy="7535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/>
            <a:t>Сэмплинг</a:t>
          </a:r>
          <a:endParaRPr lang="ru-RU" sz="1200" kern="1200" dirty="0" smtClean="0"/>
        </a:p>
      </dsp:txBody>
      <dsp:txXfrm>
        <a:off x="1269576" y="1078237"/>
        <a:ext cx="1295363" cy="679973"/>
      </dsp:txXfrm>
    </dsp:sp>
    <dsp:sp modelId="{902E78D2-1484-4BD9-B315-662384175BF9}">
      <dsp:nvSpPr>
        <dsp:cNvPr id="0" name=""/>
        <dsp:cNvSpPr/>
      </dsp:nvSpPr>
      <dsp:spPr>
        <a:xfrm>
          <a:off x="1843592" y="378206"/>
          <a:ext cx="3010254" cy="3010254"/>
        </a:xfrm>
        <a:custGeom>
          <a:avLst/>
          <a:gdLst/>
          <a:ahLst/>
          <a:cxnLst/>
          <a:rect l="0" t="0" r="0" b="0"/>
          <a:pathLst>
            <a:path>
              <a:moveTo>
                <a:pt x="261695" y="657021"/>
              </a:moveTo>
              <a:arcTo wR="1505127" hR="1505127" stAng="12857801" swAng="170206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68A66-5F08-4228-B699-059E117E698C}">
      <dsp:nvSpPr>
        <dsp:cNvPr id="0" name=""/>
        <dsp:cNvSpPr/>
      </dsp:nvSpPr>
      <dsp:spPr>
        <a:xfrm>
          <a:off x="3032" y="0"/>
          <a:ext cx="1342581" cy="10632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n-lt"/>
            </a:rPr>
            <a:t>Новые данные</a:t>
          </a:r>
          <a:endParaRPr lang="ru-RU" sz="1200" kern="1200" dirty="0">
            <a:latin typeface="+mn-lt"/>
          </a:endParaRPr>
        </a:p>
      </dsp:txBody>
      <dsp:txXfrm>
        <a:off x="34173" y="31141"/>
        <a:ext cx="1280299" cy="1000962"/>
      </dsp:txXfrm>
    </dsp:sp>
    <dsp:sp modelId="{35061393-3B4E-4CEF-ACFF-47BF107DF20E}">
      <dsp:nvSpPr>
        <dsp:cNvPr id="0" name=""/>
        <dsp:cNvSpPr/>
      </dsp:nvSpPr>
      <dsp:spPr>
        <a:xfrm>
          <a:off x="1426913" y="430811"/>
          <a:ext cx="172354" cy="2016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solidFill>
              <a:srgbClr val="981D20"/>
            </a:solidFill>
            <a:latin typeface="+mn-lt"/>
          </a:endParaRPr>
        </a:p>
      </dsp:txBody>
      <dsp:txXfrm>
        <a:off x="1426913" y="471135"/>
        <a:ext cx="120648" cy="120973"/>
      </dsp:txXfrm>
    </dsp:sp>
    <dsp:sp modelId="{A0F0DE23-A89F-4321-92B3-A2F93264C353}">
      <dsp:nvSpPr>
        <dsp:cNvPr id="0" name=""/>
        <dsp:cNvSpPr/>
      </dsp:nvSpPr>
      <dsp:spPr>
        <a:xfrm>
          <a:off x="1670810" y="0"/>
          <a:ext cx="1670810" cy="1063244"/>
        </a:xfrm>
        <a:prstGeom prst="cloud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+mn-lt"/>
            </a:rPr>
            <a:t>Модель</a:t>
          </a:r>
          <a:endParaRPr lang="ru-RU" sz="1400" kern="1200" dirty="0">
            <a:solidFill>
              <a:schemeClr val="bg1"/>
            </a:solidFill>
            <a:latin typeface="+mn-lt"/>
          </a:endParaRPr>
        </a:p>
      </dsp:txBody>
      <dsp:txXfrm>
        <a:off x="1901088" y="160570"/>
        <a:ext cx="1091441" cy="692831"/>
      </dsp:txXfrm>
    </dsp:sp>
    <dsp:sp modelId="{8079BD77-54D0-4CB6-8180-9C3705EE8CB2}">
      <dsp:nvSpPr>
        <dsp:cNvPr id="0" name=""/>
        <dsp:cNvSpPr/>
      </dsp:nvSpPr>
      <dsp:spPr>
        <a:xfrm>
          <a:off x="3422920" y="430811"/>
          <a:ext cx="172354" cy="2016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solidFill>
              <a:srgbClr val="981D20"/>
            </a:solidFill>
            <a:latin typeface="+mn-lt"/>
          </a:endParaRPr>
        </a:p>
      </dsp:txBody>
      <dsp:txXfrm>
        <a:off x="3422920" y="471135"/>
        <a:ext cx="120648" cy="120973"/>
      </dsp:txXfrm>
    </dsp:sp>
    <dsp:sp modelId="{5CD5AE49-B5AC-4832-ACCB-BB775E8CF279}">
      <dsp:nvSpPr>
        <dsp:cNvPr id="0" name=""/>
        <dsp:cNvSpPr/>
      </dsp:nvSpPr>
      <dsp:spPr>
        <a:xfrm>
          <a:off x="3666817" y="0"/>
          <a:ext cx="1342581" cy="10632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n-lt"/>
            </a:rPr>
            <a:t>Прогноз</a:t>
          </a:r>
          <a:endParaRPr lang="ru-RU" sz="1200" kern="1200" dirty="0">
            <a:latin typeface="+mn-lt"/>
          </a:endParaRPr>
        </a:p>
      </dsp:txBody>
      <dsp:txXfrm>
        <a:off x="3697958" y="31141"/>
        <a:ext cx="1280299" cy="10009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0179B-497C-498F-A708-C088BB313671}">
      <dsp:nvSpPr>
        <dsp:cNvPr id="0" name=""/>
        <dsp:cNvSpPr/>
      </dsp:nvSpPr>
      <dsp:spPr>
        <a:xfrm>
          <a:off x="837846" y="453453"/>
          <a:ext cx="1238480" cy="408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n-lt"/>
            </a:rPr>
            <a:t>Исторические данные</a:t>
          </a:r>
          <a:endParaRPr lang="ru-RU" sz="1200" kern="1200" dirty="0">
            <a:latin typeface="+mn-lt"/>
          </a:endParaRPr>
        </a:p>
      </dsp:txBody>
      <dsp:txXfrm>
        <a:off x="837846" y="453453"/>
        <a:ext cx="1238480" cy="408135"/>
      </dsp:txXfrm>
    </dsp:sp>
    <dsp:sp modelId="{C4EF2F44-7CBD-4DBD-ABD5-24C4C34DD292}">
      <dsp:nvSpPr>
        <dsp:cNvPr id="0" name=""/>
        <dsp:cNvSpPr/>
      </dsp:nvSpPr>
      <dsp:spPr>
        <a:xfrm>
          <a:off x="836438" y="329323"/>
          <a:ext cx="98515" cy="98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20F9D6-B223-4D5E-9F57-7FABF146FA7D}">
      <dsp:nvSpPr>
        <dsp:cNvPr id="0" name=""/>
        <dsp:cNvSpPr/>
      </dsp:nvSpPr>
      <dsp:spPr>
        <a:xfrm>
          <a:off x="905399" y="191401"/>
          <a:ext cx="98515" cy="98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49D879-1648-46F8-A1AE-734090F9378C}">
      <dsp:nvSpPr>
        <dsp:cNvPr id="0" name=""/>
        <dsp:cNvSpPr/>
      </dsp:nvSpPr>
      <dsp:spPr>
        <a:xfrm>
          <a:off x="1070905" y="218986"/>
          <a:ext cx="154810" cy="1548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880658-8415-4262-B09D-0A55A5BC143D}">
      <dsp:nvSpPr>
        <dsp:cNvPr id="0" name=""/>
        <dsp:cNvSpPr/>
      </dsp:nvSpPr>
      <dsp:spPr>
        <a:xfrm>
          <a:off x="1208827" y="67272"/>
          <a:ext cx="98515" cy="98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3596B0-CE04-410B-9E96-97264B5F5267}">
      <dsp:nvSpPr>
        <dsp:cNvPr id="0" name=""/>
        <dsp:cNvSpPr/>
      </dsp:nvSpPr>
      <dsp:spPr>
        <a:xfrm>
          <a:off x="1388125" y="12103"/>
          <a:ext cx="98515" cy="98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512F4-73D7-4A85-B38E-366F27837612}">
      <dsp:nvSpPr>
        <dsp:cNvPr id="0" name=""/>
        <dsp:cNvSpPr/>
      </dsp:nvSpPr>
      <dsp:spPr>
        <a:xfrm>
          <a:off x="1608800" y="108648"/>
          <a:ext cx="98515" cy="98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AE3C51-C32E-4EBA-924B-41E0BD1301AF}">
      <dsp:nvSpPr>
        <dsp:cNvPr id="0" name=""/>
        <dsp:cNvSpPr/>
      </dsp:nvSpPr>
      <dsp:spPr>
        <a:xfrm>
          <a:off x="1746722" y="177609"/>
          <a:ext cx="154810" cy="1548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2EC5D8-1341-4FBC-A604-B3FB41EA3E73}">
      <dsp:nvSpPr>
        <dsp:cNvPr id="0" name=""/>
        <dsp:cNvSpPr/>
      </dsp:nvSpPr>
      <dsp:spPr>
        <a:xfrm>
          <a:off x="1939812" y="329323"/>
          <a:ext cx="98515" cy="98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B39452-D126-40D7-AAE4-74E356E40E23}">
      <dsp:nvSpPr>
        <dsp:cNvPr id="0" name=""/>
        <dsp:cNvSpPr/>
      </dsp:nvSpPr>
      <dsp:spPr>
        <a:xfrm>
          <a:off x="2022565" y="481037"/>
          <a:ext cx="98515" cy="98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1C5340-79F8-4003-A35B-5A080A76E7D6}">
      <dsp:nvSpPr>
        <dsp:cNvPr id="0" name=""/>
        <dsp:cNvSpPr/>
      </dsp:nvSpPr>
      <dsp:spPr>
        <a:xfrm>
          <a:off x="1305372" y="191401"/>
          <a:ext cx="253325" cy="2533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D59A0F-E1BC-4CD3-AE03-F5E7A330CE03}">
      <dsp:nvSpPr>
        <dsp:cNvPr id="0" name=""/>
        <dsp:cNvSpPr/>
      </dsp:nvSpPr>
      <dsp:spPr>
        <a:xfrm>
          <a:off x="767477" y="715504"/>
          <a:ext cx="98515" cy="98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FDC374-FC3C-4AFC-A920-3C4B192605A3}">
      <dsp:nvSpPr>
        <dsp:cNvPr id="0" name=""/>
        <dsp:cNvSpPr/>
      </dsp:nvSpPr>
      <dsp:spPr>
        <a:xfrm>
          <a:off x="850230" y="839634"/>
          <a:ext cx="154810" cy="1548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756379-35B9-45E1-ACC3-D63346EFA820}">
      <dsp:nvSpPr>
        <dsp:cNvPr id="0" name=""/>
        <dsp:cNvSpPr/>
      </dsp:nvSpPr>
      <dsp:spPr>
        <a:xfrm>
          <a:off x="1057113" y="949971"/>
          <a:ext cx="225178" cy="2251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AAF2F1-37B3-4D9C-8FFC-A1D2871C0EB6}">
      <dsp:nvSpPr>
        <dsp:cNvPr id="0" name=""/>
        <dsp:cNvSpPr/>
      </dsp:nvSpPr>
      <dsp:spPr>
        <a:xfrm>
          <a:off x="1346749" y="1129269"/>
          <a:ext cx="98515" cy="98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5956C1-9E50-4FB4-9CD7-DBCD5098936B}">
      <dsp:nvSpPr>
        <dsp:cNvPr id="0" name=""/>
        <dsp:cNvSpPr/>
      </dsp:nvSpPr>
      <dsp:spPr>
        <a:xfrm>
          <a:off x="1401917" y="949971"/>
          <a:ext cx="154810" cy="1548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C881A4-8B12-424F-93B8-462FB9D12B8E}">
      <dsp:nvSpPr>
        <dsp:cNvPr id="0" name=""/>
        <dsp:cNvSpPr/>
      </dsp:nvSpPr>
      <dsp:spPr>
        <a:xfrm>
          <a:off x="1539839" y="1143061"/>
          <a:ext cx="98515" cy="98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F9FD51-0C4A-4945-860C-B5579422B549}">
      <dsp:nvSpPr>
        <dsp:cNvPr id="0" name=""/>
        <dsp:cNvSpPr/>
      </dsp:nvSpPr>
      <dsp:spPr>
        <a:xfrm>
          <a:off x="1663969" y="922387"/>
          <a:ext cx="225178" cy="2251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34645-56FD-44DE-8389-7FBAF598AB21}">
      <dsp:nvSpPr>
        <dsp:cNvPr id="0" name=""/>
        <dsp:cNvSpPr/>
      </dsp:nvSpPr>
      <dsp:spPr>
        <a:xfrm>
          <a:off x="1967396" y="867218"/>
          <a:ext cx="154810" cy="1548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BB938E-1CD7-4CC8-B065-77B8DDF60A6F}">
      <dsp:nvSpPr>
        <dsp:cNvPr id="0" name=""/>
        <dsp:cNvSpPr/>
      </dsp:nvSpPr>
      <dsp:spPr>
        <a:xfrm>
          <a:off x="2197688" y="218756"/>
          <a:ext cx="454655" cy="867986"/>
        </a:xfrm>
        <a:prstGeom prst="chevron">
          <a:avLst>
            <a:gd name="adj" fmla="val 6231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F29052-E13E-4664-BBB4-55FCDEF160A5}">
      <dsp:nvSpPr>
        <dsp:cNvPr id="0" name=""/>
        <dsp:cNvSpPr/>
      </dsp:nvSpPr>
      <dsp:spPr>
        <a:xfrm>
          <a:off x="2569679" y="218756"/>
          <a:ext cx="454655" cy="867986"/>
        </a:xfrm>
        <a:prstGeom prst="chevron">
          <a:avLst>
            <a:gd name="adj" fmla="val 6231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37EE6F-B0D9-4392-984C-32BC94E36B8F}">
      <dsp:nvSpPr>
        <dsp:cNvPr id="0" name=""/>
        <dsp:cNvSpPr/>
      </dsp:nvSpPr>
      <dsp:spPr>
        <a:xfrm>
          <a:off x="3096946" y="147024"/>
          <a:ext cx="1295544" cy="1053973"/>
        </a:xfrm>
        <a:prstGeom prst="cloud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+mn-lt"/>
            </a:rPr>
            <a:t>Модель</a:t>
          </a:r>
          <a:endParaRPr lang="ru-RU" sz="1400" kern="1200" dirty="0">
            <a:solidFill>
              <a:schemeClr val="bg1"/>
            </a:solidFill>
            <a:latin typeface="+mn-lt"/>
          </a:endParaRPr>
        </a:p>
      </dsp:txBody>
      <dsp:txXfrm>
        <a:off x="3275503" y="306193"/>
        <a:ext cx="846302" cy="6867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6131DF-3E4A-4307-9965-A3B1DD8FBBF7}">
      <dsp:nvSpPr>
        <dsp:cNvPr id="0" name=""/>
        <dsp:cNvSpPr/>
      </dsp:nvSpPr>
      <dsp:spPr>
        <a:xfrm>
          <a:off x="0" y="0"/>
          <a:ext cx="6182477" cy="10587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Трудно понять модель</a:t>
          </a:r>
          <a:endParaRPr lang="ru-RU" sz="2400" kern="1200" dirty="0"/>
        </a:p>
      </dsp:txBody>
      <dsp:txXfrm>
        <a:off x="31008" y="31008"/>
        <a:ext cx="5040054" cy="996687"/>
      </dsp:txXfrm>
    </dsp:sp>
    <dsp:sp modelId="{6DA81A20-90BE-446C-B5DC-7B0E64EE56F3}">
      <dsp:nvSpPr>
        <dsp:cNvPr id="0" name=""/>
        <dsp:cNvSpPr/>
      </dsp:nvSpPr>
      <dsp:spPr>
        <a:xfrm>
          <a:off x="545512" y="1235154"/>
          <a:ext cx="6182477" cy="10587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Нет доверия к результатам</a:t>
          </a:r>
          <a:endParaRPr lang="ru-RU" sz="2400" kern="1200" dirty="0"/>
        </a:p>
      </dsp:txBody>
      <dsp:txXfrm>
        <a:off x="576520" y="1266162"/>
        <a:ext cx="4886791" cy="996687"/>
      </dsp:txXfrm>
    </dsp:sp>
    <dsp:sp modelId="{32A96D2B-CFCC-42FA-9669-08F42A4F62B6}">
      <dsp:nvSpPr>
        <dsp:cNvPr id="0" name=""/>
        <dsp:cNvSpPr/>
      </dsp:nvSpPr>
      <dsp:spPr>
        <a:xfrm>
          <a:off x="1091025" y="2470308"/>
          <a:ext cx="6182477" cy="10587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Отказ в применении модели</a:t>
          </a:r>
          <a:endParaRPr lang="ru-RU" sz="2400" kern="1200" dirty="0"/>
        </a:p>
      </dsp:txBody>
      <dsp:txXfrm>
        <a:off x="1122033" y="2501316"/>
        <a:ext cx="4886791" cy="996687"/>
      </dsp:txXfrm>
    </dsp:sp>
    <dsp:sp modelId="{F8891F2E-DB9C-4CF3-86FA-659CA9D8EAD5}">
      <dsp:nvSpPr>
        <dsp:cNvPr id="0" name=""/>
        <dsp:cNvSpPr/>
      </dsp:nvSpPr>
      <dsp:spPr>
        <a:xfrm>
          <a:off x="5494320" y="802850"/>
          <a:ext cx="688157" cy="68815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5649155" y="802850"/>
        <a:ext cx="378487" cy="517838"/>
      </dsp:txXfrm>
    </dsp:sp>
    <dsp:sp modelId="{B94CAABF-F1BF-420A-BC89-2FC27271A787}">
      <dsp:nvSpPr>
        <dsp:cNvPr id="0" name=""/>
        <dsp:cNvSpPr/>
      </dsp:nvSpPr>
      <dsp:spPr>
        <a:xfrm>
          <a:off x="6039832" y="2030946"/>
          <a:ext cx="688157" cy="68815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6194667" y="2030946"/>
        <a:ext cx="378487" cy="51783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357F9-9C80-4B3E-A259-29B6D856EA6C}">
      <dsp:nvSpPr>
        <dsp:cNvPr id="0" name=""/>
        <dsp:cNvSpPr/>
      </dsp:nvSpPr>
      <dsp:spPr>
        <a:xfrm>
          <a:off x="4054204" y="736491"/>
          <a:ext cx="4493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9366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4266888" y="779809"/>
        <a:ext cx="23998" cy="4804"/>
      </dsp:txXfrm>
    </dsp:sp>
    <dsp:sp modelId="{C78CFB3F-621C-423D-8056-E6719ECA22B2}">
      <dsp:nvSpPr>
        <dsp:cNvPr id="0" name=""/>
        <dsp:cNvSpPr/>
      </dsp:nvSpPr>
      <dsp:spPr>
        <a:xfrm>
          <a:off x="7489" y="39899"/>
          <a:ext cx="4048514" cy="14846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Выборка данных</a:t>
          </a:r>
          <a:endParaRPr lang="ru-RU" sz="1800" kern="1200" dirty="0"/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400" kern="1200" dirty="0" smtClean="0"/>
            <a:t>25%</a:t>
          </a:r>
          <a:endParaRPr lang="ru-RU" sz="4400" kern="1200" dirty="0"/>
        </a:p>
      </dsp:txBody>
      <dsp:txXfrm>
        <a:off x="7489" y="39899"/>
        <a:ext cx="4048514" cy="1484622"/>
      </dsp:txXfrm>
    </dsp:sp>
    <dsp:sp modelId="{B5244D37-059A-49F5-AF84-BAF226EDAC1F}">
      <dsp:nvSpPr>
        <dsp:cNvPr id="0" name=""/>
        <dsp:cNvSpPr/>
      </dsp:nvSpPr>
      <dsp:spPr>
        <a:xfrm>
          <a:off x="1453742" y="1522722"/>
          <a:ext cx="5131672" cy="449366"/>
        </a:xfrm>
        <a:custGeom>
          <a:avLst/>
          <a:gdLst/>
          <a:ahLst/>
          <a:cxnLst/>
          <a:rect l="0" t="0" r="0" b="0"/>
          <a:pathLst>
            <a:path>
              <a:moveTo>
                <a:pt x="5131672" y="0"/>
              </a:moveTo>
              <a:lnTo>
                <a:pt x="5131672" y="241783"/>
              </a:lnTo>
              <a:lnTo>
                <a:pt x="0" y="241783"/>
              </a:lnTo>
              <a:lnTo>
                <a:pt x="0" y="449366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3890727" y="1745003"/>
        <a:ext cx="257703" cy="4804"/>
      </dsp:txXfrm>
    </dsp:sp>
    <dsp:sp modelId="{FC05A26B-ABED-4EEA-B546-9642944BEFE6}">
      <dsp:nvSpPr>
        <dsp:cNvPr id="0" name=""/>
        <dsp:cNvSpPr/>
      </dsp:nvSpPr>
      <dsp:spPr>
        <a:xfrm>
          <a:off x="4535970" y="39899"/>
          <a:ext cx="4098890" cy="14846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Очистка </a:t>
          </a:r>
          <a:endParaRPr lang="ru-RU" sz="1800" kern="1200" dirty="0"/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400" kern="1200" dirty="0" smtClean="0"/>
            <a:t>25%</a:t>
          </a:r>
          <a:endParaRPr lang="ru-RU" sz="4400" kern="1200" dirty="0"/>
        </a:p>
      </dsp:txBody>
      <dsp:txXfrm>
        <a:off x="4535970" y="39899"/>
        <a:ext cx="4098890" cy="1484622"/>
      </dsp:txXfrm>
    </dsp:sp>
    <dsp:sp modelId="{2F9B2046-227E-4F42-91A7-DAB0320534DE}">
      <dsp:nvSpPr>
        <dsp:cNvPr id="0" name=""/>
        <dsp:cNvSpPr/>
      </dsp:nvSpPr>
      <dsp:spPr>
        <a:xfrm>
          <a:off x="2898195" y="2701080"/>
          <a:ext cx="4493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9366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3110879" y="2744398"/>
        <a:ext cx="23998" cy="4804"/>
      </dsp:txXfrm>
    </dsp:sp>
    <dsp:sp modelId="{74204986-7E41-4B0B-B7E6-CAE1CABBD550}">
      <dsp:nvSpPr>
        <dsp:cNvPr id="0" name=""/>
        <dsp:cNvSpPr/>
      </dsp:nvSpPr>
      <dsp:spPr>
        <a:xfrm>
          <a:off x="7489" y="2004489"/>
          <a:ext cx="2892505" cy="14846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Трансформация</a:t>
          </a:r>
          <a:endParaRPr lang="ru-RU" sz="1800" kern="1200" dirty="0"/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400" kern="1200" dirty="0" smtClean="0"/>
            <a:t>20%</a:t>
          </a:r>
          <a:endParaRPr lang="ru-RU" sz="4400" kern="1200" dirty="0"/>
        </a:p>
      </dsp:txBody>
      <dsp:txXfrm>
        <a:off x="7489" y="2004489"/>
        <a:ext cx="2892505" cy="1484622"/>
      </dsp:txXfrm>
    </dsp:sp>
    <dsp:sp modelId="{2A76C199-3C0B-44CE-A5F9-25072EB8D5DB}">
      <dsp:nvSpPr>
        <dsp:cNvPr id="0" name=""/>
        <dsp:cNvSpPr/>
      </dsp:nvSpPr>
      <dsp:spPr>
        <a:xfrm>
          <a:off x="5764240" y="2701080"/>
          <a:ext cx="4493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9366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5976923" y="2744398"/>
        <a:ext cx="23998" cy="4804"/>
      </dsp:txXfrm>
    </dsp:sp>
    <dsp:sp modelId="{BC87D64B-A05C-4290-AA0D-1EB8DFAB1A3D}">
      <dsp:nvSpPr>
        <dsp:cNvPr id="0" name=""/>
        <dsp:cNvSpPr/>
      </dsp:nvSpPr>
      <dsp:spPr>
        <a:xfrm>
          <a:off x="3379961" y="2004489"/>
          <a:ext cx="2386078" cy="14846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Data Mining</a:t>
          </a:r>
          <a:endParaRPr lang="ru-RU" sz="1800" kern="1200" dirty="0"/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400" kern="1200" dirty="0" smtClean="0"/>
            <a:t>15%</a:t>
          </a:r>
          <a:endParaRPr lang="ru-RU" sz="4400" kern="1200" dirty="0"/>
        </a:p>
      </dsp:txBody>
      <dsp:txXfrm>
        <a:off x="3379961" y="2004489"/>
        <a:ext cx="2386078" cy="1484622"/>
      </dsp:txXfrm>
    </dsp:sp>
    <dsp:sp modelId="{07C35561-E930-4DDD-8A45-ED31B8F02CEB}">
      <dsp:nvSpPr>
        <dsp:cNvPr id="0" name=""/>
        <dsp:cNvSpPr/>
      </dsp:nvSpPr>
      <dsp:spPr>
        <a:xfrm>
          <a:off x="6246006" y="2004489"/>
          <a:ext cx="2386078" cy="14846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Интерпретация</a:t>
          </a:r>
          <a:endParaRPr lang="ru-RU" sz="1800" kern="1200" dirty="0"/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400" kern="1200" dirty="0" smtClean="0"/>
            <a:t>15%</a:t>
          </a:r>
          <a:endParaRPr lang="ru-RU" sz="4400" kern="1200" dirty="0"/>
        </a:p>
      </dsp:txBody>
      <dsp:txXfrm>
        <a:off x="6246006" y="2004489"/>
        <a:ext cx="2386078" cy="14846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0835E-9D3E-4FE5-927D-A4C963894F5C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6CCDE-D76C-47A8-A57B-3C031AA46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532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C4A19-D7FD-40AE-A8EC-D0BCD24A8C9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1911E-2892-4019-817B-191955A28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854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1pPr>
            <a:lvl2pPr marL="742950" indent="-28575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2pPr>
            <a:lvl3pPr marL="11430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3pPr>
            <a:lvl4pPr marL="16002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4pPr>
            <a:lvl5pPr marL="20574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9pPr>
          </a:lstStyle>
          <a:p>
            <a:pPr eaLnBrk="1" hangingPunct="1"/>
            <a:fld id="{395DE653-6EF7-4273-98EF-888D6895F5AD}" type="slidenum">
              <a:rPr lang="ru-RU" smtClean="0">
                <a:solidFill>
                  <a:schemeClr val="tx1"/>
                </a:solidFill>
                <a:latin typeface="Arial" charset="0"/>
              </a:rPr>
              <a:pPr eaLnBrk="1" hangingPunct="1"/>
              <a:t>3</a:t>
            </a:fld>
            <a:endParaRPr lang="ru-RU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1pPr>
            <a:lvl2pPr marL="742950" indent="-28575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2pPr>
            <a:lvl3pPr marL="11430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3pPr>
            <a:lvl4pPr marL="16002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4pPr>
            <a:lvl5pPr marL="20574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9pPr>
          </a:lstStyle>
          <a:p>
            <a:pPr eaLnBrk="1" hangingPunct="1"/>
            <a:fld id="{7C19C42D-89EF-4F45-9106-FCFF4A502BFD}" type="slidenum">
              <a:rPr lang="ru-RU" altLang="ru-RU" smtClean="0">
                <a:solidFill>
                  <a:schemeClr val="tx1"/>
                </a:solidFill>
                <a:latin typeface="Arial" charset="0"/>
              </a:rPr>
              <a:pPr eaLnBrk="1" hangingPunct="1"/>
              <a:t>41</a:t>
            </a:fld>
            <a:endParaRPr lang="ru-RU" altLang="ru-RU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1pPr>
            <a:lvl2pPr marL="742950" indent="-28575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2pPr>
            <a:lvl3pPr marL="11430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3pPr>
            <a:lvl4pPr marL="16002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4pPr>
            <a:lvl5pPr marL="20574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9pPr>
          </a:lstStyle>
          <a:p>
            <a:pPr eaLnBrk="1" hangingPunct="1"/>
            <a:fld id="{F888FC1B-B9B5-4B69-B092-B31164A0D178}" type="slidenum">
              <a:rPr lang="ru-RU" altLang="ru-RU" smtClean="0">
                <a:solidFill>
                  <a:schemeClr val="tx1"/>
                </a:solidFill>
                <a:latin typeface="Arial" charset="0"/>
              </a:rPr>
              <a:pPr eaLnBrk="1" hangingPunct="1"/>
              <a:t>42</a:t>
            </a:fld>
            <a:endParaRPr lang="ru-RU" altLang="ru-RU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1pPr>
            <a:lvl2pPr marL="742950" indent="-28575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2pPr>
            <a:lvl3pPr marL="11430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3pPr>
            <a:lvl4pPr marL="16002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4pPr>
            <a:lvl5pPr marL="20574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9pPr>
          </a:lstStyle>
          <a:p>
            <a:pPr eaLnBrk="1" hangingPunct="1"/>
            <a:fld id="{6899C58A-33F9-4A86-B681-37AD9E55E8BC}" type="slidenum">
              <a:rPr lang="ru-RU" altLang="ru-RU" smtClean="0">
                <a:solidFill>
                  <a:schemeClr val="tx1"/>
                </a:solidFill>
                <a:latin typeface="Arial" charset="0"/>
              </a:rPr>
              <a:pPr eaLnBrk="1" hangingPunct="1"/>
              <a:t>43</a:t>
            </a:fld>
            <a:endParaRPr lang="ru-RU" altLang="ru-RU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1pPr>
            <a:lvl2pPr marL="742950" indent="-28575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2pPr>
            <a:lvl3pPr marL="11430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3pPr>
            <a:lvl4pPr marL="16002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4pPr>
            <a:lvl5pPr marL="20574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9pPr>
          </a:lstStyle>
          <a:p>
            <a:pPr eaLnBrk="1" hangingPunct="1"/>
            <a:fld id="{C33C67B6-578D-4C5D-AFED-464D5ADAE236}" type="slidenum">
              <a:rPr lang="ru-RU" altLang="ru-RU" smtClean="0">
                <a:solidFill>
                  <a:schemeClr val="tx1"/>
                </a:solidFill>
                <a:latin typeface="Arial" charset="0"/>
              </a:rPr>
              <a:pPr eaLnBrk="1" hangingPunct="1"/>
              <a:t>44</a:t>
            </a:fld>
            <a:endParaRPr lang="ru-RU" altLang="ru-RU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1pPr>
            <a:lvl2pPr marL="742950" indent="-28575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2pPr>
            <a:lvl3pPr marL="11430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3pPr>
            <a:lvl4pPr marL="16002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4pPr>
            <a:lvl5pPr marL="20574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9pPr>
          </a:lstStyle>
          <a:p>
            <a:pPr eaLnBrk="1" hangingPunct="1"/>
            <a:fld id="{B14087C9-F372-467E-9242-9E105AB85810}" type="slidenum">
              <a:rPr lang="ru-RU" altLang="ru-RU" smtClean="0">
                <a:solidFill>
                  <a:schemeClr val="tx1"/>
                </a:solidFill>
                <a:latin typeface="Arial" charset="0"/>
              </a:rPr>
              <a:pPr eaLnBrk="1" hangingPunct="1"/>
              <a:t>45</a:t>
            </a:fld>
            <a:endParaRPr lang="ru-RU" altLang="ru-RU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1pPr>
            <a:lvl2pPr marL="742950" indent="-28575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2pPr>
            <a:lvl3pPr marL="11430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3pPr>
            <a:lvl4pPr marL="16002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4pPr>
            <a:lvl5pPr marL="20574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9pPr>
          </a:lstStyle>
          <a:p>
            <a:pPr eaLnBrk="1" hangingPunct="1"/>
            <a:fld id="{30866D4A-E41B-4CF0-A4E2-1EF31173C7BA}" type="slidenum">
              <a:rPr lang="ru-RU" altLang="ru-RU" smtClean="0">
                <a:solidFill>
                  <a:schemeClr val="tx1"/>
                </a:solidFill>
                <a:latin typeface="Arial" charset="0"/>
              </a:rPr>
              <a:pPr eaLnBrk="1" hangingPunct="1"/>
              <a:t>46</a:t>
            </a:fld>
            <a:endParaRPr lang="ru-RU" altLang="ru-RU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888" y="1221602"/>
            <a:ext cx="7653536" cy="1091279"/>
          </a:xfrm>
          <a:prstGeom prst="rect">
            <a:avLst/>
          </a:prstGeo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4888" y="2462885"/>
            <a:ext cx="6400800" cy="5357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16000"/>
            <a:ext cx="8640960" cy="3528392"/>
          </a:xfrm>
          <a:prstGeom prst="rect">
            <a:avLst/>
          </a:prstGeom>
        </p:spPr>
        <p:txBody>
          <a:bodyPr/>
          <a:lstStyle>
            <a:lvl2pPr marL="914400" indent="-457200">
              <a:buClr>
                <a:schemeClr val="tx2"/>
              </a:buClr>
              <a:buFont typeface="Wingdings" pitchFamily="2" charset="2"/>
              <a:buChar char="§"/>
              <a:defRPr/>
            </a:lvl2pPr>
            <a:lvl3pPr marL="1257300" indent="-342900">
              <a:buClr>
                <a:schemeClr val="tx2"/>
              </a:buClr>
              <a:buFont typeface="Wingdings" pitchFamily="2" charset="2"/>
              <a:buChar char="§"/>
              <a:defRPr/>
            </a:lvl3pPr>
            <a:lvl4pPr marL="1714500" indent="-342900">
              <a:buClr>
                <a:schemeClr val="tx2"/>
              </a:buClr>
              <a:buFont typeface="Wingdings" pitchFamily="2" charset="2"/>
              <a:buChar char="§"/>
              <a:defRPr/>
            </a:lvl4pPr>
            <a:lvl5pPr marL="2171700" indent="-342900">
              <a:buClr>
                <a:schemeClr val="tx2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2843808" y="267494"/>
            <a:ext cx="6072187" cy="48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116000"/>
            <a:ext cx="4248000" cy="3528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2"/>
              </a:buClr>
              <a:buFont typeface="Wingdings" pitchFamily="2" charset="2"/>
              <a:buChar char="§"/>
              <a:defRPr sz="2800"/>
            </a:lvl1pPr>
            <a:lvl2pPr marL="800100" indent="-342900">
              <a:buClr>
                <a:schemeClr val="tx2"/>
              </a:buClr>
              <a:buFont typeface="Wingdings" pitchFamily="2" charset="2"/>
              <a:buChar char="§"/>
              <a:defRPr sz="2400"/>
            </a:lvl2pPr>
            <a:lvl3pPr marL="1257300" indent="-342900">
              <a:buClr>
                <a:schemeClr val="tx2"/>
              </a:buClr>
              <a:buFont typeface="Wingdings" pitchFamily="2" charset="2"/>
              <a:buChar char="§"/>
              <a:defRPr sz="2000"/>
            </a:lvl3pPr>
            <a:lvl4pPr marL="1657350" indent="-285750">
              <a:buClr>
                <a:schemeClr val="tx2"/>
              </a:buClr>
              <a:buFont typeface="Wingdings" pitchFamily="2" charset="2"/>
              <a:buChar char="§"/>
              <a:defRPr sz="1800"/>
            </a:lvl4pPr>
            <a:lvl5pPr marL="2114550" indent="-285750">
              <a:buClr>
                <a:schemeClr val="tx2"/>
              </a:buCl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67995" y="1116000"/>
            <a:ext cx="4248000" cy="3528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00100" indent="-342900">
              <a:buClr>
                <a:schemeClr val="tx2"/>
              </a:buClr>
              <a:buFont typeface="Wingdings" pitchFamily="2" charset="2"/>
              <a:buChar char="§"/>
              <a:defRPr sz="2400"/>
            </a:lvl2pPr>
            <a:lvl3pPr marL="1257300" indent="-342900">
              <a:buClr>
                <a:schemeClr val="tx2"/>
              </a:buClr>
              <a:buFont typeface="Wingdings" pitchFamily="2" charset="2"/>
              <a:buChar char="§"/>
              <a:defRPr sz="2000"/>
            </a:lvl3pPr>
            <a:lvl4pPr marL="1657350" indent="-285750">
              <a:buClr>
                <a:schemeClr val="tx2"/>
              </a:buClr>
              <a:buFont typeface="Wingdings" pitchFamily="2" charset="2"/>
              <a:buChar char="§"/>
              <a:defRPr sz="1800"/>
            </a:lvl4pPr>
            <a:lvl5pPr marL="2114550" indent="-285750">
              <a:buClr>
                <a:schemeClr val="tx2"/>
              </a:buCl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 bwMode="auto">
          <a:xfrm>
            <a:off x="2843808" y="267494"/>
            <a:ext cx="6072187" cy="48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 flipV="1">
            <a:off x="0" y="5124600"/>
            <a:ext cx="9144000" cy="5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E:\works\besegroup\презентация\page and title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5"/>
          <p:cNvSpPr>
            <a:spLocks noGrp="1"/>
          </p:cNvSpPr>
          <p:nvPr>
            <p:ph type="body" sz="quarter" idx="10"/>
          </p:nvPr>
        </p:nvSpPr>
        <p:spPr>
          <a:xfrm>
            <a:off x="539106" y="1573604"/>
            <a:ext cx="8065342" cy="17902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99344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works\besegroup\презентация\cover1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b="1" kern="12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works\besegroup\презентация\page and title-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 bwMode="auto">
          <a:xfrm>
            <a:off x="2843808" y="267494"/>
            <a:ext cx="6072187" cy="48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6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3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lang="ru-RU" sz="32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0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000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segrpoup.ru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ivanoff@gmail.com" TargetMode="External"/><Relationship Id="rId2" Type="http://schemas.openxmlformats.org/officeDocument/2006/relationships/hyperlink" Target="mailto:ivanov@mail.r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888" y="1221602"/>
            <a:ext cx="7653536" cy="1350148"/>
          </a:xfrm>
        </p:spPr>
        <p:txBody>
          <a:bodyPr/>
          <a:lstStyle/>
          <a:p>
            <a:r>
              <a:rPr lang="ru-RU" dirty="0" smtClean="0"/>
              <a:t>Процесс анализа данных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94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7836296"/>
              </p:ext>
            </p:extLst>
          </p:nvPr>
        </p:nvGraphicFramePr>
        <p:xfrm>
          <a:off x="971253" y="1116013"/>
          <a:ext cx="7201495" cy="2971800"/>
        </p:xfrm>
        <a:graphic>
          <a:graphicData uri="http://schemas.openxmlformats.org/drawingml/2006/table">
            <a:tbl>
              <a:tblPr firstRow="1">
                <a:tableStyleId>{F2DE63D5-997A-4646-A377-4702673A728D}</a:tableStyleId>
              </a:tblPr>
              <a:tblGrid>
                <a:gridCol w="2730857"/>
                <a:gridCol w="4470638"/>
              </a:tblGrid>
              <a:tr h="49149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900" dirty="0" smtClean="0"/>
                        <a:t>Проблема</a:t>
                      </a:r>
                      <a:endParaRPr lang="ru-RU" sz="1900" dirty="0"/>
                    </a:p>
                  </a:txBody>
                  <a:tcPr marL="137160" marR="137160" marT="102870" marB="10287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900" dirty="0" smtClean="0"/>
                        <a:t>Вариант решения</a:t>
                      </a:r>
                      <a:endParaRPr lang="ru-RU" sz="1900" dirty="0"/>
                    </a:p>
                  </a:txBody>
                  <a:tcPr marL="137160" marR="137160" marT="102870" marB="102870"/>
                </a:tc>
              </a:tr>
              <a:tr h="491490">
                <a:tc>
                  <a:txBody>
                    <a:bodyPr/>
                    <a:lstStyle/>
                    <a:p>
                      <a:pPr lvl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900" dirty="0" smtClean="0"/>
                        <a:t>Ошибки ввода</a:t>
                      </a:r>
                    </a:p>
                  </a:txBody>
                  <a:tcPr marL="137160" marR="137160" marT="102870" marB="10287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900" dirty="0" smtClean="0"/>
                        <a:t>Проверить по справочникам</a:t>
                      </a:r>
                      <a:endParaRPr lang="ru-RU" sz="1900" dirty="0"/>
                    </a:p>
                  </a:txBody>
                  <a:tcPr marL="137160" marR="137160" marT="102870" marB="102870"/>
                </a:tc>
              </a:tr>
              <a:tr h="491490">
                <a:tc>
                  <a:txBody>
                    <a:bodyPr/>
                    <a:lstStyle/>
                    <a:p>
                      <a:pPr lvl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900" dirty="0" smtClean="0"/>
                        <a:t>Пропуски</a:t>
                      </a:r>
                    </a:p>
                  </a:txBody>
                  <a:tcPr marL="137160" marR="137160" marT="102870" marB="10287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900" dirty="0" smtClean="0"/>
                        <a:t>Интерполировать</a:t>
                      </a:r>
                      <a:endParaRPr lang="ru-RU" sz="1900" dirty="0"/>
                    </a:p>
                  </a:txBody>
                  <a:tcPr marL="137160" marR="137160" marT="102870" marB="102870"/>
                </a:tc>
              </a:tr>
              <a:tr h="491490">
                <a:tc>
                  <a:txBody>
                    <a:bodyPr/>
                    <a:lstStyle/>
                    <a:p>
                      <a:pPr lvl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900" dirty="0" smtClean="0"/>
                        <a:t>Аномалии</a:t>
                      </a:r>
                    </a:p>
                  </a:txBody>
                  <a:tcPr marL="137160" marR="137160" marT="102870" marB="10287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900" dirty="0" smtClean="0"/>
                        <a:t>Срезать выбросы</a:t>
                      </a:r>
                      <a:endParaRPr lang="ru-RU" sz="1900" dirty="0"/>
                    </a:p>
                  </a:txBody>
                  <a:tcPr marL="137160" marR="137160" marT="102870" marB="102870"/>
                </a:tc>
              </a:tr>
              <a:tr h="491490">
                <a:tc>
                  <a:txBody>
                    <a:bodyPr/>
                    <a:lstStyle/>
                    <a:p>
                      <a:pPr lvl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900" dirty="0" smtClean="0"/>
                        <a:t>Дубли</a:t>
                      </a:r>
                    </a:p>
                  </a:txBody>
                  <a:tcPr marL="137160" marR="137160" marT="102870" marB="10287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900" dirty="0" smtClean="0"/>
                        <a:t>Оставить одну запись</a:t>
                      </a:r>
                      <a:endParaRPr lang="ru-RU" sz="1900" dirty="0"/>
                    </a:p>
                  </a:txBody>
                  <a:tcPr marL="137160" marR="137160" marT="102870" marB="102870"/>
                </a:tc>
              </a:tr>
              <a:tr h="49149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/>
                        <a:t>Противоречия</a:t>
                      </a:r>
                      <a:endParaRPr lang="en-US" sz="1900" dirty="0" smtClean="0"/>
                    </a:p>
                  </a:txBody>
                  <a:tcPr marL="137160" marR="137160" marT="102870" marB="10287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900" dirty="0" smtClean="0"/>
                        <a:t>Удалить</a:t>
                      </a:r>
                      <a:r>
                        <a:rPr lang="ru-RU" sz="1900" baseline="0" dirty="0" smtClean="0"/>
                        <a:t> записи</a:t>
                      </a:r>
                      <a:endParaRPr lang="ru-RU" sz="1900" dirty="0"/>
                    </a:p>
                  </a:txBody>
                  <a:tcPr marL="137160" marR="137160" marT="102870" marB="10287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Очистка данных</a:t>
            </a:r>
            <a:r>
              <a:rPr lang="en-US" smtClean="0"/>
              <a:t>: </a:t>
            </a:r>
            <a:r>
              <a:rPr lang="ru-RU" smtClean="0"/>
              <a:t>решение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188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5217546"/>
              </p:ext>
            </p:extLst>
          </p:nvPr>
        </p:nvGraphicFramePr>
        <p:xfrm>
          <a:off x="250825" y="1116013"/>
          <a:ext cx="6697439" cy="3529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Трансформация</a:t>
            </a:r>
            <a:endParaRPr lang="ru-RU" dirty="0"/>
          </a:p>
        </p:txBody>
      </p:sp>
      <p:sp>
        <p:nvSpPr>
          <p:cNvPr id="6" name="Скругленная прямоугольная выноска 5"/>
          <p:cNvSpPr/>
          <p:nvPr/>
        </p:nvSpPr>
        <p:spPr bwMode="auto">
          <a:xfrm>
            <a:off x="5796136" y="3003798"/>
            <a:ext cx="2088232" cy="1080120"/>
          </a:xfrm>
          <a:prstGeom prst="wedgeRoundRectCallout">
            <a:avLst>
              <a:gd name="adj1" fmla="val -63447"/>
              <a:gd name="adj2" fmla="val -24259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4291" tIns="32146" rIns="64291" bIns="32146" anchor="ctr">
            <a:no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000000"/>
                </a:solidFill>
              </a:rPr>
              <a:t>Подготовка данных к анализу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8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5" name="Объект 13"/>
          <p:cNvGraphicFramePr>
            <a:graphicFrameLocks noGrp="1"/>
          </p:cNvGraphicFramePr>
          <p:nvPr>
            <p:ph idx="1"/>
          </p:nvPr>
        </p:nvGraphicFramePr>
        <p:xfrm>
          <a:off x="1435572" y="1116013"/>
          <a:ext cx="6272856" cy="352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r:id="rId3" imgW="10565284" imgH="5944115" progId="Excel.Chart.8">
                  <p:embed/>
                </p:oleObj>
              </mc:Choice>
              <mc:Fallback>
                <p:oleObj r:id="rId3" imgW="10565284" imgH="5944115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572" y="1116013"/>
                        <a:ext cx="6272856" cy="352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Трансформация</a:t>
            </a:r>
            <a:r>
              <a:rPr lang="en-US" smtClean="0"/>
              <a:t>: </a:t>
            </a:r>
            <a:r>
              <a:rPr lang="ru-RU" smtClean="0"/>
              <a:t>проблема</a:t>
            </a:r>
            <a:endParaRPr lang="ru-RU" dirty="0"/>
          </a:p>
        </p:txBody>
      </p:sp>
      <p:sp>
        <p:nvSpPr>
          <p:cNvPr id="15" name="Скругленная прямоугольная выноска 14"/>
          <p:cNvSpPr/>
          <p:nvPr/>
        </p:nvSpPr>
        <p:spPr bwMode="auto">
          <a:xfrm>
            <a:off x="2561183" y="2632186"/>
            <a:ext cx="2226841" cy="875668"/>
          </a:xfrm>
          <a:prstGeom prst="wedgeRoundRectCallout">
            <a:avLst>
              <a:gd name="adj1" fmla="val 21256"/>
              <a:gd name="adj2" fmla="val 76067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4291" tIns="32146" rIns="64291" bIns="32146"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</a:rPr>
              <a:t>Средний чек - 359</a:t>
            </a:r>
            <a:r>
              <a:rPr lang="en-US" dirty="0">
                <a:solidFill>
                  <a:srgbClr val="000000"/>
                </a:solidFill>
              </a:rPr>
              <a:t>?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97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4980318"/>
              </p:ext>
            </p:extLst>
          </p:nvPr>
        </p:nvGraphicFramePr>
        <p:xfrm>
          <a:off x="2483917" y="1293451"/>
          <a:ext cx="863947" cy="304714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63947"/>
              </a:tblGrid>
              <a:tr h="199333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</a:rPr>
                        <a:t>150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7" marR="6697" marT="5023" marB="0" anchor="b"/>
                </a:tc>
              </a:tr>
              <a:tr h="199333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</a:rPr>
                        <a:t>110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7" marR="6697" marT="5023" marB="0" anchor="b"/>
                </a:tc>
              </a:tr>
              <a:tr h="199333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85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7" marR="6697" marT="5023" marB="0" anchor="b"/>
                </a:tc>
              </a:tr>
              <a:tr h="199333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</a:rPr>
                        <a:t>215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7" marR="6697" marT="5023" marB="0" anchor="b"/>
                </a:tc>
              </a:tr>
              <a:tr h="199333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159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7" marR="6697" marT="5023" marB="0" anchor="b"/>
                </a:tc>
              </a:tr>
              <a:tr h="199333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120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7" marR="6697" marT="5023" marB="0" anchor="b"/>
                </a:tc>
              </a:tr>
              <a:tr h="199333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106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7" marR="6697" marT="5023" marB="0" anchor="b"/>
                </a:tc>
              </a:tr>
              <a:tr h="199333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79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7" marR="6697" marT="5023" marB="0" anchor="b"/>
                </a:tc>
              </a:tr>
              <a:tr h="199333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</a:rPr>
                        <a:t>168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7" marR="6697" marT="5023" marB="0" anchor="b"/>
                </a:tc>
              </a:tr>
              <a:tr h="199333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3590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7" marR="6697" marT="5023" marB="0" anchor="b"/>
                </a:tc>
              </a:tr>
              <a:tr h="199333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117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7" marR="6697" marT="5023" marB="0" anchor="b"/>
                </a:tc>
              </a:tr>
              <a:tr h="199333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95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7" marR="6697" marT="5023" marB="0" anchor="b"/>
                </a:tc>
              </a:tr>
              <a:tr h="199333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</a:rPr>
                        <a:t>167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7" marR="6697" marT="5023" marB="0" anchor="b"/>
                </a:tc>
              </a:tr>
              <a:tr h="199333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123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7" marR="6697" marT="5023" marB="0" anchor="b"/>
                </a:tc>
              </a:tr>
              <a:tr h="199333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</a:rPr>
                        <a:t>96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7" marR="6697" marT="5023" marB="0" anchor="b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Трансформация</a:t>
            </a:r>
            <a:r>
              <a:rPr lang="en-US" smtClean="0"/>
              <a:t>: </a:t>
            </a:r>
            <a:r>
              <a:rPr lang="ru-RU" smtClean="0"/>
              <a:t>решение</a:t>
            </a:r>
            <a:endParaRPr lang="ru-RU" dirty="0"/>
          </a:p>
        </p:txBody>
      </p:sp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0041946"/>
              </p:ext>
            </p:extLst>
          </p:nvPr>
        </p:nvGraphicFramePr>
        <p:xfrm>
          <a:off x="5681514" y="1293451"/>
          <a:ext cx="962174" cy="304714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62174"/>
              </a:tblGrid>
              <a:tr h="199333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</a:rPr>
                        <a:t>79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9" marR="6699" marT="5023" marB="0" anchor="b"/>
                </a:tc>
              </a:tr>
              <a:tr h="199333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85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9" marR="6699" marT="5023" marB="0" anchor="b"/>
                </a:tc>
              </a:tr>
              <a:tr h="199333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95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9" marR="6699" marT="5023" marB="0" anchor="b"/>
                </a:tc>
              </a:tr>
              <a:tr h="199333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96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9" marR="6699" marT="5023" marB="0" anchor="b"/>
                </a:tc>
              </a:tr>
              <a:tr h="199333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</a:rPr>
                        <a:t>106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9" marR="6699" marT="5023" marB="0" anchor="b"/>
                </a:tc>
              </a:tr>
              <a:tr h="199333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110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9" marR="6699" marT="5023" marB="0" anchor="b"/>
                </a:tc>
              </a:tr>
              <a:tr h="199333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</a:rPr>
                        <a:t>117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9" marR="6699" marT="5023" marB="0" anchor="b"/>
                </a:tc>
              </a:tr>
              <a:tr h="199333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120</a:t>
                      </a:r>
                      <a:endParaRPr lang="ru-RU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699" marR="6699" marT="5023" marB="0" anchor="b">
                    <a:solidFill>
                      <a:srgbClr val="FF0000"/>
                    </a:solidFill>
                  </a:tcPr>
                </a:tc>
              </a:tr>
              <a:tr h="199333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</a:rPr>
                        <a:t>123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9" marR="6699" marT="5023" marB="0" anchor="b"/>
                </a:tc>
              </a:tr>
              <a:tr h="199333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150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9" marR="6699" marT="5023" marB="0" anchor="b"/>
                </a:tc>
              </a:tr>
              <a:tr h="199333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159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9" marR="6699" marT="5023" marB="0" anchor="b"/>
                </a:tc>
              </a:tr>
              <a:tr h="199333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167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9" marR="6699" marT="5023" marB="0" anchor="b"/>
                </a:tc>
              </a:tr>
              <a:tr h="199333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168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9" marR="6699" marT="5023" marB="0" anchor="b"/>
                </a:tc>
              </a:tr>
              <a:tr h="199333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</a:rPr>
                        <a:t>215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9" marR="6699" marT="5023" marB="0" anchor="b"/>
                </a:tc>
              </a:tr>
              <a:tr h="199333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</a:rPr>
                        <a:t>3590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9" marR="6699" marT="5023" marB="0" anchor="b"/>
                </a:tc>
              </a:tr>
            </a:tbl>
          </a:graphicData>
        </a:graphic>
      </p:graphicFrame>
      <p:sp>
        <p:nvSpPr>
          <p:cNvPr id="11" name="Скругленная прямоугольная выноска 10"/>
          <p:cNvSpPr/>
          <p:nvPr/>
        </p:nvSpPr>
        <p:spPr bwMode="auto">
          <a:xfrm>
            <a:off x="6876256" y="2211710"/>
            <a:ext cx="1597844" cy="797812"/>
          </a:xfrm>
          <a:prstGeom prst="wedgeRoundRectCallout">
            <a:avLst>
              <a:gd name="adj1" fmla="val -63125"/>
              <a:gd name="adj2" fmla="val 25706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4291" tIns="32146" rIns="64291" bIns="32146"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</a:rPr>
              <a:t>Медиа = 120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 bwMode="auto">
          <a:xfrm>
            <a:off x="657093" y="2427734"/>
            <a:ext cx="1660476" cy="875668"/>
          </a:xfrm>
          <a:prstGeom prst="wedgeRoundRectCallout">
            <a:avLst>
              <a:gd name="adj1" fmla="val 60633"/>
              <a:gd name="adj2" fmla="val 19427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4291" tIns="32146" rIns="64291" bIns="32146"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</a:rPr>
              <a:t>Среднее = 359</a:t>
            </a:r>
          </a:p>
        </p:txBody>
      </p:sp>
      <p:cxnSp>
        <p:nvCxnSpPr>
          <p:cNvPr id="14" name="Прямая со стрелкой 13"/>
          <p:cNvCxnSpPr/>
          <p:nvPr/>
        </p:nvCxnSpPr>
        <p:spPr bwMode="auto">
          <a:xfrm>
            <a:off x="3491880" y="2817023"/>
            <a:ext cx="2042294" cy="0"/>
          </a:xfrm>
          <a:prstGeom prst="straightConnector1">
            <a:avLst/>
          </a:prstGeom>
          <a:solidFill>
            <a:srgbClr val="000000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0631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Data Mining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9688936"/>
              </p:ext>
            </p:extLst>
          </p:nvPr>
        </p:nvGraphicFramePr>
        <p:xfrm>
          <a:off x="3505405" y="3290704"/>
          <a:ext cx="5012432" cy="1063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239595"/>
              </p:ext>
            </p:extLst>
          </p:nvPr>
        </p:nvGraphicFramePr>
        <p:xfrm>
          <a:off x="3419872" y="1051662"/>
          <a:ext cx="5011875" cy="1253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7" name="Прямая со стрелкой 6"/>
          <p:cNvCxnSpPr/>
          <p:nvPr/>
        </p:nvCxnSpPr>
        <p:spPr bwMode="auto">
          <a:xfrm flipH="1">
            <a:off x="6448733" y="2355725"/>
            <a:ext cx="427523" cy="867315"/>
          </a:xfrm>
          <a:prstGeom prst="straightConnector1">
            <a:avLst/>
          </a:prstGeom>
          <a:ln w="76200">
            <a:headEnd type="none" w="med" len="med"/>
            <a:tailEnd type="arrow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Скругленная прямоугольная выноска 7"/>
          <p:cNvSpPr/>
          <p:nvPr/>
        </p:nvSpPr>
        <p:spPr bwMode="auto">
          <a:xfrm>
            <a:off x="611560" y="1244319"/>
            <a:ext cx="1866063" cy="875668"/>
          </a:xfrm>
          <a:prstGeom prst="wedgeRoundRectCallout">
            <a:avLst>
              <a:gd name="adj1" fmla="val 67196"/>
              <a:gd name="adj2" fmla="val -19120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4291" tIns="32146" rIns="64291" bIns="32146"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</a:rPr>
              <a:t>Обобщение опыта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 bwMode="auto">
          <a:xfrm>
            <a:off x="683568" y="3290549"/>
            <a:ext cx="2103016" cy="875668"/>
          </a:xfrm>
          <a:prstGeom prst="wedgeRoundRectCallout">
            <a:avLst>
              <a:gd name="adj1" fmla="val 66085"/>
              <a:gd name="adj2" fmla="val 19427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4291" tIns="32146" rIns="64291" bIns="32146"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</a:rPr>
              <a:t>Применение модели</a:t>
            </a:r>
          </a:p>
        </p:txBody>
      </p:sp>
    </p:spTree>
    <p:extLst>
      <p:ext uri="{BB962C8B-B14F-4D97-AF65-F5344CB8AC3E}">
        <p14:creationId xmlns:p14="http://schemas.microsoft.com/office/powerpoint/2010/main" val="380222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6821191"/>
              </p:ext>
            </p:extLst>
          </p:nvPr>
        </p:nvGraphicFramePr>
        <p:xfrm>
          <a:off x="935249" y="1116013"/>
          <a:ext cx="7273503" cy="3529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Интерпретация результатов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05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0825" y="1062521"/>
            <a:ext cx="4248150" cy="3468216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67250" y="1062521"/>
            <a:ext cx="4248150" cy="34682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Визуализация – способ понять</a:t>
            </a:r>
            <a:endParaRPr lang="ru-RU" dirty="0"/>
          </a:p>
        </p:txBody>
      </p:sp>
      <p:sp>
        <p:nvSpPr>
          <p:cNvPr id="8" name="Скругленная прямоугольная выноска 7"/>
          <p:cNvSpPr/>
          <p:nvPr/>
        </p:nvSpPr>
        <p:spPr bwMode="auto">
          <a:xfrm>
            <a:off x="755576" y="4091152"/>
            <a:ext cx="1728192" cy="659160"/>
          </a:xfrm>
          <a:prstGeom prst="wedgeRoundRectCallout">
            <a:avLst>
              <a:gd name="adj1" fmla="val -22172"/>
              <a:gd name="adj2" fmla="val -79850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4291" tIns="32146" rIns="64291" bIns="32146"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</a:rPr>
              <a:t>Структура кластеров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 bwMode="auto">
          <a:xfrm>
            <a:off x="5796136" y="4091152"/>
            <a:ext cx="1728192" cy="659160"/>
          </a:xfrm>
          <a:prstGeom prst="wedgeRoundRectCallout">
            <a:avLst>
              <a:gd name="adj1" fmla="val -20992"/>
              <a:gd name="adj2" fmla="val -82451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4291" tIns="32146" rIns="64291" bIns="32146"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</a:rPr>
              <a:t>Различие кластеров</a:t>
            </a:r>
          </a:p>
        </p:txBody>
      </p:sp>
    </p:spTree>
    <p:extLst>
      <p:ext uri="{BB962C8B-B14F-4D97-AF65-F5344CB8AC3E}">
        <p14:creationId xmlns:p14="http://schemas.microsoft.com/office/powerpoint/2010/main" val="151437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0757611"/>
              </p:ext>
            </p:extLst>
          </p:nvPr>
        </p:nvGraphicFramePr>
        <p:xfrm>
          <a:off x="250825" y="1116013"/>
          <a:ext cx="8642350" cy="3529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Трудоемкость этапов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492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7080124"/>
              </p:ext>
            </p:extLst>
          </p:nvPr>
        </p:nvGraphicFramePr>
        <p:xfrm>
          <a:off x="250825" y="1116013"/>
          <a:ext cx="8642350" cy="3529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Пример</a:t>
            </a:r>
            <a:r>
              <a:rPr lang="en-US" smtClean="0"/>
              <a:t>: </a:t>
            </a:r>
            <a:r>
              <a:rPr lang="ru-RU" smtClean="0"/>
              <a:t>прогнозирование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80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8510531"/>
              </p:ext>
            </p:extLst>
          </p:nvPr>
        </p:nvGraphicFramePr>
        <p:xfrm>
          <a:off x="250825" y="1116013"/>
          <a:ext cx="8642350" cy="3529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Пример</a:t>
            </a:r>
            <a:r>
              <a:rPr lang="en-US" smtClean="0"/>
              <a:t>: </a:t>
            </a:r>
            <a:r>
              <a:rPr lang="ru-RU" smtClean="0"/>
              <a:t>отток клиентов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377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mtClean="0"/>
              <a:t>Основные подходы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318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37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 smtClean="0"/>
              <a:t>Data</a:t>
            </a:r>
            <a:r>
              <a:rPr lang="ru-RU" sz="2400" dirty="0" smtClean="0"/>
              <a:t> </a:t>
            </a:r>
            <a:r>
              <a:rPr lang="ru-RU" sz="2400" dirty="0" err="1" smtClean="0"/>
              <a:t>Mining</a:t>
            </a:r>
            <a:r>
              <a:rPr lang="ru-RU" sz="2400" dirty="0" smtClean="0"/>
              <a:t> – это процесс обнаружения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2400" dirty="0" smtClean="0"/>
              <a:t>в </a:t>
            </a:r>
            <a:r>
              <a:rPr lang="ru-RU" sz="2400" b="1" dirty="0" smtClean="0">
                <a:solidFill>
                  <a:schemeClr val="tx2"/>
                </a:solidFill>
              </a:rPr>
              <a:t>'сырых</a:t>
            </a:r>
            <a:r>
              <a:rPr lang="ru-RU" sz="2400" dirty="0" smtClean="0"/>
              <a:t>' данных </a:t>
            </a:r>
            <a:endParaRPr lang="en-US" sz="2400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2400" dirty="0" smtClean="0"/>
              <a:t>ранее неизвестных </a:t>
            </a:r>
            <a:r>
              <a:rPr lang="ru-RU" sz="2400" b="1" dirty="0" smtClean="0">
                <a:solidFill>
                  <a:schemeClr val="tx2"/>
                </a:solidFill>
              </a:rPr>
              <a:t>нетривиальных </a:t>
            </a:r>
            <a:endParaRPr lang="en-US" sz="2400" b="1" dirty="0" smtClean="0">
              <a:solidFill>
                <a:schemeClr val="tx2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2400" dirty="0" smtClean="0"/>
              <a:t>практически </a:t>
            </a:r>
            <a:r>
              <a:rPr lang="ru-RU" sz="2400" b="1" dirty="0" smtClean="0">
                <a:solidFill>
                  <a:schemeClr val="tx2"/>
                </a:solidFill>
              </a:rPr>
              <a:t>полезных</a:t>
            </a:r>
            <a:r>
              <a:rPr lang="ru-RU" sz="2400" dirty="0" smtClean="0"/>
              <a:t> и </a:t>
            </a:r>
            <a:endParaRPr lang="en-US" sz="2400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2400" dirty="0" smtClean="0"/>
              <a:t>доступных </a:t>
            </a:r>
            <a:r>
              <a:rPr lang="ru-RU" sz="2400" b="1" dirty="0" smtClean="0">
                <a:solidFill>
                  <a:schemeClr val="tx2"/>
                </a:solidFill>
              </a:rPr>
              <a:t>интерпретации</a:t>
            </a:r>
            <a:r>
              <a:rPr lang="ru-RU" sz="2400" dirty="0" smtClean="0"/>
              <a:t> знаний, </a:t>
            </a:r>
            <a:endParaRPr lang="en-US" sz="2400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2400" dirty="0" smtClean="0"/>
              <a:t>необходимых для принятия </a:t>
            </a:r>
            <a:r>
              <a:rPr lang="ru-RU" sz="2400" b="1" dirty="0" smtClean="0">
                <a:solidFill>
                  <a:schemeClr val="tx2"/>
                </a:solidFill>
              </a:rPr>
              <a:t>решений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Mining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59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dirty="0" smtClean="0"/>
              <a:t>Кластеризация</a:t>
            </a:r>
          </a:p>
          <a:p>
            <a:r>
              <a:rPr lang="ru-RU" sz="2400" dirty="0" smtClean="0"/>
              <a:t>Регрессия</a:t>
            </a:r>
          </a:p>
          <a:p>
            <a:r>
              <a:rPr lang="ru-RU" sz="2400" dirty="0" smtClean="0"/>
              <a:t>Классификация</a:t>
            </a:r>
          </a:p>
          <a:p>
            <a:r>
              <a:rPr lang="ru-RU" sz="2400" dirty="0" smtClean="0"/>
              <a:t>Ассоциативные правила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400" dirty="0" smtClean="0"/>
              <a:t>Последовательные шаблоны</a:t>
            </a:r>
            <a:endParaRPr lang="ru-RU" sz="2400" dirty="0"/>
          </a:p>
          <a:p>
            <a:r>
              <a:rPr lang="ru-RU" sz="2400" dirty="0"/>
              <a:t>Анализ временных рядов</a:t>
            </a:r>
          </a:p>
          <a:p>
            <a:r>
              <a:rPr lang="ru-RU" sz="2400" dirty="0"/>
              <a:t>Анализ связей</a:t>
            </a:r>
          </a:p>
          <a:p>
            <a:r>
              <a:rPr lang="ru-RU" sz="2400" dirty="0"/>
              <a:t>Анализ </a:t>
            </a:r>
            <a:r>
              <a:rPr lang="ru-RU" sz="2400" dirty="0" smtClean="0"/>
              <a:t>отклонений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Классы задач </a:t>
            </a:r>
            <a:r>
              <a:rPr lang="en-US" smtClean="0"/>
              <a:t>Data Mining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384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ru-RU" dirty="0" smtClean="0"/>
              <a:t>Объединение «похожих» объектов в сравнительно </a:t>
            </a:r>
            <a:r>
              <a:rPr lang="ru-RU" b="1" dirty="0" smtClean="0">
                <a:solidFill>
                  <a:schemeClr val="accent1"/>
                </a:solidFill>
              </a:rPr>
              <a:t>однородные</a:t>
            </a:r>
            <a:r>
              <a:rPr lang="ru-RU" dirty="0" smtClean="0"/>
              <a:t> группы, существенно отличающихся от других групп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21143" y="1116013"/>
            <a:ext cx="2340364" cy="35274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Кластеризация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11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Сегментация клиентов</a:t>
            </a:r>
          </a:p>
          <a:p>
            <a:r>
              <a:rPr lang="ru-RU" smtClean="0"/>
              <a:t>Выявление целевой аудитории</a:t>
            </a:r>
          </a:p>
          <a:p>
            <a:r>
              <a:rPr lang="ru-RU" smtClean="0"/>
              <a:t>Анализ миграции клиентов</a:t>
            </a:r>
          </a:p>
          <a:p>
            <a:r>
              <a:rPr lang="ru-RU" smtClean="0"/>
              <a:t>Канибализация товаров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Кластеризация</a:t>
            </a:r>
            <a:r>
              <a:rPr lang="en-US" dirty="0" smtClean="0"/>
              <a:t>: </a:t>
            </a:r>
            <a:r>
              <a:rPr lang="ru-RU" dirty="0" smtClean="0"/>
              <a:t>задачи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577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ru-RU" dirty="0" smtClean="0"/>
              <a:t>Предсказание значения </a:t>
            </a:r>
            <a:r>
              <a:rPr lang="ru-RU" b="1" dirty="0" smtClean="0">
                <a:solidFill>
                  <a:schemeClr val="tx2"/>
                </a:solidFill>
              </a:rPr>
              <a:t>непрерывной</a:t>
            </a:r>
            <a:r>
              <a:rPr lang="ru-RU" dirty="0" smtClean="0"/>
              <a:t> зависимой переменной с помощью независимых переменных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68638" y="1116013"/>
            <a:ext cx="3845373" cy="35274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Регрессия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029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Прогнозирование спроса</a:t>
            </a:r>
          </a:p>
          <a:p>
            <a:r>
              <a:rPr lang="ru-RU" smtClean="0"/>
              <a:t>Вероятность отклика на предложение</a:t>
            </a:r>
          </a:p>
          <a:p>
            <a:r>
              <a:rPr lang="ru-RU" smtClean="0"/>
              <a:t>Оценка эластичности цен</a:t>
            </a:r>
          </a:p>
          <a:p>
            <a:r>
              <a:rPr lang="ru-RU" smtClean="0"/>
              <a:t>Кредитный скоринг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Регрессия</a:t>
            </a:r>
            <a:r>
              <a:rPr lang="en-US" dirty="0" smtClean="0"/>
              <a:t>:</a:t>
            </a:r>
            <a:r>
              <a:rPr lang="ru-RU" dirty="0" smtClean="0"/>
              <a:t> задачи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182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Отнесение объектов к одному из </a:t>
            </a:r>
            <a:r>
              <a:rPr lang="ru-RU" b="1" dirty="0" smtClean="0">
                <a:solidFill>
                  <a:schemeClr val="tx2"/>
                </a:solidFill>
              </a:rPr>
              <a:t>известных классов</a:t>
            </a:r>
            <a:r>
              <a:rPr lang="ru-RU" dirty="0" smtClean="0"/>
              <a:t>  с помощью независимых переменных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79121" y="1116013"/>
            <a:ext cx="3824407" cy="35274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Классификация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555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Оценка перспективности клиента</a:t>
            </a:r>
          </a:p>
          <a:p>
            <a:r>
              <a:rPr lang="ru-RU" smtClean="0"/>
              <a:t>Предсказание мошенничества</a:t>
            </a:r>
          </a:p>
          <a:p>
            <a:r>
              <a:rPr lang="ru-RU" smtClean="0"/>
              <a:t>Прогнозирование оттока </a:t>
            </a:r>
          </a:p>
          <a:p>
            <a:r>
              <a:rPr lang="ru-RU" smtClean="0"/>
              <a:t>Анализ рисков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r>
              <a:rPr lang="en-US" dirty="0" smtClean="0"/>
              <a:t>: </a:t>
            </a:r>
            <a:r>
              <a:rPr lang="ru-RU" dirty="0" smtClean="0"/>
              <a:t>задачи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67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ru-RU" dirty="0" smtClean="0"/>
              <a:t>Обнаружение в транзакциях зависимостей, что из события X с определенной вероятностью следует событие Y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65468" y="1116013"/>
            <a:ext cx="3651713" cy="35274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Ассоциация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578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4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ru-RU" dirty="0" smtClean="0"/>
              <a:t>Уровни анализа</a:t>
            </a: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6082692"/>
              </p:ext>
            </p:extLst>
          </p:nvPr>
        </p:nvGraphicFramePr>
        <p:xfrm>
          <a:off x="250825" y="1116013"/>
          <a:ext cx="8642350" cy="3529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616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Анализ рыночной корзины</a:t>
            </a:r>
          </a:p>
          <a:p>
            <a:r>
              <a:rPr lang="ru-RU" smtClean="0"/>
              <a:t>Кросс-продажи (</a:t>
            </a:r>
            <a:r>
              <a:rPr lang="en-US" smtClean="0"/>
              <a:t>Cross-sale)</a:t>
            </a:r>
            <a:endParaRPr lang="ru-RU" smtClean="0"/>
          </a:p>
          <a:p>
            <a:r>
              <a:rPr lang="ru-RU" smtClean="0"/>
              <a:t>Повышение доходности</a:t>
            </a:r>
            <a:r>
              <a:rPr lang="en-US" smtClean="0"/>
              <a:t> (Up-sale)</a:t>
            </a:r>
          </a:p>
          <a:p>
            <a:r>
              <a:rPr lang="ru-RU" smtClean="0"/>
              <a:t>Лучшее товарное предложение (</a:t>
            </a:r>
            <a:r>
              <a:rPr lang="en-US" smtClean="0"/>
              <a:t>Next Best Offer)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Ассоциация</a:t>
            </a:r>
            <a:r>
              <a:rPr lang="en-US" dirty="0" smtClean="0"/>
              <a:t>:</a:t>
            </a:r>
            <a:r>
              <a:rPr lang="ru-RU" dirty="0" smtClean="0"/>
              <a:t> задачи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82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ru-RU" smtClean="0"/>
              <a:t>Выявление зависимости, что </a:t>
            </a:r>
            <a:r>
              <a:rPr lang="ru-RU" b="1" smtClean="0">
                <a:solidFill>
                  <a:schemeClr val="accent1"/>
                </a:solidFill>
              </a:rPr>
              <a:t>после</a:t>
            </a:r>
            <a:r>
              <a:rPr lang="ru-RU" smtClean="0"/>
              <a:t> события Х,</a:t>
            </a:r>
            <a:r>
              <a:rPr lang="en-US" smtClean="0"/>
              <a:t> </a:t>
            </a:r>
            <a:r>
              <a:rPr lang="ru-RU" smtClean="0"/>
              <a:t>с определенной вероятностью наступит событие </a:t>
            </a:r>
            <a:r>
              <a:rPr lang="en-US" smtClean="0"/>
              <a:t>Y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05150402"/>
              </p:ext>
            </p:extLst>
          </p:nvPr>
        </p:nvGraphicFramePr>
        <p:xfrm>
          <a:off x="4667250" y="2355726"/>
          <a:ext cx="4248150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Последовательность</a:t>
            </a:r>
            <a:endParaRPr lang="ru-RU" dirty="0"/>
          </a:p>
        </p:txBody>
      </p:sp>
      <p:sp>
        <p:nvSpPr>
          <p:cNvPr id="8" name="Скругленная прямоугольная выноска 7"/>
          <p:cNvSpPr/>
          <p:nvPr/>
        </p:nvSpPr>
        <p:spPr bwMode="auto">
          <a:xfrm>
            <a:off x="6084168" y="1033930"/>
            <a:ext cx="2016224" cy="1080120"/>
          </a:xfrm>
          <a:prstGeom prst="wedgeRoundRectCallout">
            <a:avLst>
              <a:gd name="adj1" fmla="val -18458"/>
              <a:gd name="adj2" fmla="val 89243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4291" tIns="32146" rIns="64291" bIns="32146"/>
          <a:lstStyle/>
          <a:p>
            <a:pPr algn="ctr">
              <a:defRPr/>
            </a:pPr>
            <a:r>
              <a:rPr lang="ru-RU" sz="2000" dirty="0" smtClean="0"/>
              <a:t>Спустя некоторое время 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51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Предсказание переходов по сайту</a:t>
            </a:r>
          </a:p>
          <a:p>
            <a:r>
              <a:rPr lang="ru-RU" smtClean="0"/>
              <a:t>Анализ отложенного спроса</a:t>
            </a:r>
          </a:p>
          <a:p>
            <a:r>
              <a:rPr lang="ru-RU" smtClean="0"/>
              <a:t>Оптимизация работы службы технической поддержки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Последовательность</a:t>
            </a:r>
            <a:r>
              <a:rPr lang="en-US" dirty="0" smtClean="0"/>
              <a:t>: </a:t>
            </a:r>
            <a:r>
              <a:rPr lang="ru-RU" dirty="0" smtClean="0"/>
              <a:t>задачи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12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51520" y="1116000"/>
            <a:ext cx="4248000" cy="3528000"/>
          </a:xfrm>
        </p:spPr>
        <p:txBody>
          <a:bodyPr anchor="ctr"/>
          <a:lstStyle/>
          <a:p>
            <a:pPr marL="0" indent="0">
              <a:buNone/>
            </a:pPr>
            <a:r>
              <a:rPr lang="ru-RU" dirty="0" smtClean="0"/>
              <a:t>Предсказание будущих значений временного ряда по настоящим и прошлым значениям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67250" y="1563570"/>
            <a:ext cx="4248150" cy="273637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временных рядов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574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Прогнозирование спроса</a:t>
            </a:r>
          </a:p>
          <a:p>
            <a:r>
              <a:rPr lang="ru-RU" smtClean="0"/>
              <a:t>Оптимизация складских запасов</a:t>
            </a:r>
          </a:p>
          <a:p>
            <a:r>
              <a:rPr lang="ru-RU" smtClean="0"/>
              <a:t>Прогнозирование финансовых потоков</a:t>
            </a:r>
          </a:p>
          <a:p>
            <a:r>
              <a:rPr lang="ru-RU" smtClean="0"/>
              <a:t>Прогнозирование потребности в ресурсах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временных </a:t>
            </a:r>
            <a:r>
              <a:rPr lang="ru-RU" dirty="0" smtClean="0"/>
              <a:t>рядов</a:t>
            </a:r>
            <a:r>
              <a:rPr lang="en-US" dirty="0" smtClean="0"/>
              <a:t>: </a:t>
            </a:r>
            <a:r>
              <a:rPr lang="ru-RU" dirty="0" smtClean="0"/>
              <a:t>задачи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48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1116000"/>
            <a:ext cx="4248000" cy="3528000"/>
          </a:xfrm>
        </p:spPr>
        <p:txBody>
          <a:bodyPr anchor="ctr"/>
          <a:lstStyle/>
          <a:p>
            <a:pPr marL="0" indent="0">
              <a:buNone/>
            </a:pPr>
            <a:r>
              <a:rPr lang="ru-RU" dirty="0" smtClean="0"/>
              <a:t>Выявление отношений между объектами сети для определения ранее неизвестных характеристик объектов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67250" y="1494439"/>
            <a:ext cx="4248150" cy="294951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Анализ связей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081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Противодействие мошенничеству</a:t>
            </a:r>
          </a:p>
          <a:p>
            <a:r>
              <a:rPr lang="ru-RU" smtClean="0"/>
              <a:t>Защита конфиденциальных данных</a:t>
            </a:r>
          </a:p>
          <a:p>
            <a:r>
              <a:rPr lang="ru-RU" smtClean="0"/>
              <a:t>Построение профилей клиентов</a:t>
            </a:r>
          </a:p>
          <a:p>
            <a:r>
              <a:rPr lang="ru-RU" smtClean="0"/>
              <a:t>Выбор каналов воздействия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связей</a:t>
            </a:r>
            <a:r>
              <a:rPr lang="en-US" dirty="0" smtClean="0"/>
              <a:t>: </a:t>
            </a:r>
            <a:r>
              <a:rPr lang="ru-RU" dirty="0" smtClean="0"/>
              <a:t>задачи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220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51520" y="1116000"/>
            <a:ext cx="4248000" cy="3528000"/>
          </a:xfrm>
        </p:spPr>
        <p:txBody>
          <a:bodyPr anchor="ctr"/>
          <a:lstStyle/>
          <a:p>
            <a:pPr marL="0" indent="0">
              <a:buNone/>
            </a:pPr>
            <a:r>
              <a:rPr lang="ru-RU" dirty="0" smtClean="0"/>
              <a:t>Обнаружение наиболее нехарактерных случаев, выбивающихся из общих закономерностей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67250" y="1368502"/>
            <a:ext cx="4248150" cy="314746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Анализ отклонений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175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Выявление подозрительной активности</a:t>
            </a:r>
          </a:p>
          <a:p>
            <a:r>
              <a:rPr lang="ru-RU" smtClean="0"/>
              <a:t>Анализ влияния маркетинговых акций</a:t>
            </a:r>
          </a:p>
          <a:p>
            <a:r>
              <a:rPr lang="ru-RU" smtClean="0"/>
              <a:t>Автоматический контроль выполнения </a:t>
            </a:r>
            <a:r>
              <a:rPr lang="en-US" smtClean="0"/>
              <a:t>KPI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отклонений</a:t>
            </a:r>
            <a:r>
              <a:rPr lang="en-US" dirty="0" smtClean="0"/>
              <a:t>: </a:t>
            </a:r>
            <a:r>
              <a:rPr lang="ru-RU" dirty="0" smtClean="0"/>
              <a:t>задачи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75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Решение большинства задач бизнес-аналитики сводятся к описанным  классам задач </a:t>
            </a:r>
            <a:r>
              <a:rPr lang="en-US" dirty="0" smtClean="0"/>
              <a:t>Data Mining</a:t>
            </a:r>
            <a:r>
              <a:rPr lang="ru-RU" dirty="0" smtClean="0"/>
              <a:t> или их комбинациям.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Применение в бизнесе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588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1129411"/>
              </p:ext>
            </p:extLst>
          </p:nvPr>
        </p:nvGraphicFramePr>
        <p:xfrm>
          <a:off x="250825" y="1116013"/>
          <a:ext cx="8642350" cy="3529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Процесс анализа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102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Кейс</a:t>
            </a:r>
            <a:r>
              <a:rPr lang="en-US" dirty="0" smtClean="0"/>
              <a:t>: </a:t>
            </a:r>
            <a:r>
              <a:rPr lang="ru-RU" dirty="0" smtClean="0"/>
              <a:t>мошенничество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942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4"/>
          <p:cNvSpPr>
            <a:spLocks noGrp="1"/>
          </p:cNvSpPr>
          <p:nvPr>
            <p:ph sz="half" idx="1"/>
          </p:nvPr>
        </p:nvSpPr>
        <p:spPr>
          <a:xfrm>
            <a:off x="250825" y="1116013"/>
            <a:ext cx="8642350" cy="3529012"/>
          </a:xfrm>
        </p:spPr>
        <p:txBody>
          <a:bodyPr/>
          <a:lstStyle/>
          <a:p>
            <a:pPr marL="0" indent="0">
              <a:buNone/>
            </a:pPr>
            <a:r>
              <a:rPr lang="ru-RU" altLang="ru-RU" dirty="0"/>
              <a:t>До 70% потерь происходит по вине персонала. </a:t>
            </a:r>
            <a:r>
              <a:rPr lang="ru-RU" altLang="ru-RU" dirty="0" smtClean="0"/>
              <a:t>Проблемная зона – касса</a:t>
            </a:r>
            <a:r>
              <a:rPr lang="en-US" altLang="ru-RU" dirty="0" smtClean="0"/>
              <a:t>:</a:t>
            </a:r>
            <a:endParaRPr lang="ru-RU" altLang="ru-RU" dirty="0" smtClean="0"/>
          </a:p>
          <a:p>
            <a:pPr lvl="1"/>
            <a:r>
              <a:rPr lang="ru-RU" altLang="ru-RU" dirty="0" smtClean="0"/>
              <a:t>Воровство и обман покупателей</a:t>
            </a:r>
          </a:p>
          <a:p>
            <a:pPr lvl="1"/>
            <a:r>
              <a:rPr lang="ru-RU" altLang="ru-RU" dirty="0" smtClean="0"/>
              <a:t>Неправомерное использование скидок</a:t>
            </a:r>
          </a:p>
          <a:p>
            <a:pPr lvl="1"/>
            <a:r>
              <a:rPr lang="ru-RU" altLang="ru-RU" dirty="0" smtClean="0"/>
              <a:t>Начисление баллов на бонусные карты</a:t>
            </a:r>
          </a:p>
        </p:txBody>
      </p:sp>
      <p:sp>
        <p:nvSpPr>
          <p:cNvPr id="614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Мошенничество в рознице</a:t>
            </a:r>
          </a:p>
        </p:txBody>
      </p:sp>
    </p:spTree>
    <p:extLst>
      <p:ext uri="{BB962C8B-B14F-4D97-AF65-F5344CB8AC3E}">
        <p14:creationId xmlns:p14="http://schemas.microsoft.com/office/powerpoint/2010/main" val="235800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1116013"/>
            <a:ext cx="8642350" cy="3529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dirty="0"/>
              <a:t>Мошенничество – </a:t>
            </a:r>
            <a:r>
              <a:rPr lang="ru-RU" altLang="ru-RU" dirty="0" smtClean="0"/>
              <a:t>не </a:t>
            </a:r>
            <a:r>
              <a:rPr lang="ru-RU" altLang="ru-RU" dirty="0"/>
              <a:t>только воровство, но и </a:t>
            </a:r>
            <a:r>
              <a:rPr lang="ru-RU" altLang="ru-RU" b="1" dirty="0" smtClean="0">
                <a:solidFill>
                  <a:schemeClr val="tx2"/>
                </a:solidFill>
              </a:rPr>
              <a:t>осознанное</a:t>
            </a:r>
            <a:r>
              <a:rPr lang="ru-RU" altLang="ru-RU" dirty="0" smtClean="0"/>
              <a:t> нарушение корпоративных </a:t>
            </a:r>
            <a:r>
              <a:rPr lang="ru-RU" altLang="ru-RU" dirty="0"/>
              <a:t>правил </a:t>
            </a:r>
            <a:r>
              <a:rPr lang="ru-RU" altLang="ru-RU" dirty="0" smtClean="0"/>
              <a:t>работы</a:t>
            </a:r>
            <a:r>
              <a:rPr lang="en-US" altLang="ru-RU" dirty="0" smtClean="0"/>
              <a:t>:</a:t>
            </a:r>
            <a:endParaRPr lang="ru-RU" altLang="ru-RU" dirty="0" smtClean="0"/>
          </a:p>
          <a:p>
            <a:pPr lvl="1"/>
            <a:r>
              <a:rPr lang="ru-RU" altLang="ru-RU" dirty="0" smtClean="0"/>
              <a:t>Начисление баллов на свою карту</a:t>
            </a:r>
          </a:p>
          <a:p>
            <a:pPr lvl="1"/>
            <a:r>
              <a:rPr lang="ru-RU" altLang="ru-RU" dirty="0" smtClean="0"/>
              <a:t>Использование служебной карты для родственников и знакомых</a:t>
            </a:r>
          </a:p>
        </p:txBody>
      </p:sp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Что такое мошенничество</a:t>
            </a:r>
          </a:p>
        </p:txBody>
      </p:sp>
    </p:spTree>
    <p:extLst>
      <p:ext uri="{BB962C8B-B14F-4D97-AF65-F5344CB8AC3E}">
        <p14:creationId xmlns:p14="http://schemas.microsoft.com/office/powerpoint/2010/main" val="120373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1116013"/>
            <a:ext cx="8642350" cy="3529012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ru-RU" altLang="ru-RU" dirty="0" smtClean="0"/>
              <a:t>Противодействия мошенничеству базируются на выявлении последовательности подозрительных действий, оценке вероятности обмана и расчете финансовых потерь:</a:t>
            </a:r>
          </a:p>
          <a:p>
            <a:pPr lvl="1">
              <a:spcBef>
                <a:spcPts val="1200"/>
              </a:spcBef>
            </a:pPr>
            <a:r>
              <a:rPr lang="ru-RU" altLang="ru-RU" dirty="0" smtClean="0"/>
              <a:t>Жесткие правила известных схем обмана</a:t>
            </a:r>
          </a:p>
          <a:p>
            <a:pPr lvl="1">
              <a:spcBef>
                <a:spcPts val="1200"/>
              </a:spcBef>
            </a:pPr>
            <a:r>
              <a:rPr lang="ru-RU" altLang="ru-RU" dirty="0" smtClean="0"/>
              <a:t>Частотный анализ действий</a:t>
            </a:r>
          </a:p>
          <a:p>
            <a:pPr lvl="1">
              <a:spcBef>
                <a:spcPts val="1200"/>
              </a:spcBef>
            </a:pPr>
            <a:r>
              <a:rPr lang="ru-RU" altLang="ru-RU" dirty="0" smtClean="0"/>
              <a:t>Аномальные выбросы во временных рядах</a:t>
            </a:r>
          </a:p>
          <a:p>
            <a:pPr lvl="1">
              <a:spcBef>
                <a:spcPts val="1200"/>
              </a:spcBef>
            </a:pPr>
            <a:r>
              <a:rPr lang="ru-RU" altLang="ru-RU" dirty="0" smtClean="0"/>
              <a:t>Анализ последовательности действий</a:t>
            </a:r>
          </a:p>
          <a:p>
            <a:pPr lvl="1">
              <a:spcBef>
                <a:spcPts val="1200"/>
              </a:spcBef>
            </a:pPr>
            <a:r>
              <a:rPr lang="ru-RU" altLang="ru-RU" dirty="0" smtClean="0"/>
              <a:t>Поиск подозрительных сочетаний</a:t>
            </a:r>
          </a:p>
          <a:p>
            <a:pPr lvl="1">
              <a:spcBef>
                <a:spcPts val="1200"/>
              </a:spcBef>
            </a:pPr>
            <a:r>
              <a:rPr lang="ru-RU" altLang="ru-RU" dirty="0" smtClean="0"/>
              <a:t>Кластеризация транзакций</a:t>
            </a:r>
          </a:p>
        </p:txBody>
      </p:sp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Выявление мошенничества</a:t>
            </a:r>
          </a:p>
        </p:txBody>
      </p:sp>
    </p:spTree>
    <p:extLst>
      <p:ext uri="{BB962C8B-B14F-4D97-AF65-F5344CB8AC3E}">
        <p14:creationId xmlns:p14="http://schemas.microsoft.com/office/powerpoint/2010/main" val="270909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Много бонусов</a:t>
            </a:r>
            <a:endParaRPr lang="ru-RU" altLang="ru-RU" dirty="0" smtClean="0"/>
          </a:p>
        </p:txBody>
      </p:sp>
      <p:pic>
        <p:nvPicPr>
          <p:cNvPr id="7" name="Рисунок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4563" y="1116013"/>
            <a:ext cx="5681693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ая прямоугольная выноска 7"/>
          <p:cNvSpPr/>
          <p:nvPr/>
        </p:nvSpPr>
        <p:spPr bwMode="auto">
          <a:xfrm>
            <a:off x="5292080" y="1059582"/>
            <a:ext cx="2808312" cy="1152128"/>
          </a:xfrm>
          <a:prstGeom prst="wedgeRoundRectCallout">
            <a:avLst>
              <a:gd name="adj1" fmla="val -65418"/>
              <a:gd name="adj2" fmla="val -25435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4291" tIns="32146" rIns="64291" bIns="32146"/>
          <a:lstStyle/>
          <a:p>
            <a:pPr algn="ctr">
              <a:defRPr/>
            </a:pPr>
            <a:r>
              <a:rPr lang="ru-RU" sz="2000" dirty="0" smtClean="0"/>
              <a:t>Кассир начислил подозрительно много бонусов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57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Аномальное </a:t>
            </a:r>
            <a:r>
              <a:rPr lang="ru-RU" altLang="ru-RU" dirty="0" err="1" smtClean="0"/>
              <a:t>сторно</a:t>
            </a:r>
            <a:endParaRPr lang="ru-RU" altLang="ru-RU" dirty="0" smtClean="0"/>
          </a:p>
        </p:txBody>
      </p:sp>
      <p:pic>
        <p:nvPicPr>
          <p:cNvPr id="7" name="Рисунок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16013"/>
            <a:ext cx="5574945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ая прямоугольная выноска 7"/>
          <p:cNvSpPr/>
          <p:nvPr/>
        </p:nvSpPr>
        <p:spPr bwMode="auto">
          <a:xfrm>
            <a:off x="5724128" y="2427734"/>
            <a:ext cx="2808312" cy="1152128"/>
          </a:xfrm>
          <a:prstGeom prst="wedgeRoundRectCallout">
            <a:avLst>
              <a:gd name="adj1" fmla="val -63802"/>
              <a:gd name="adj2" fmla="val 26913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4291" tIns="32146" rIns="64291" bIns="32146"/>
          <a:lstStyle/>
          <a:p>
            <a:pPr algn="ctr">
              <a:defRPr/>
            </a:pPr>
            <a:r>
              <a:rPr lang="ru-RU" sz="2000" dirty="0" smtClean="0"/>
              <a:t>Слишком много подозрительных операций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45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Странный возврат</a:t>
            </a:r>
            <a:endParaRPr lang="ru-RU" altLang="ru-RU" dirty="0" smtClean="0"/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4777050"/>
              </p:ext>
            </p:extLst>
          </p:nvPr>
        </p:nvGraphicFramePr>
        <p:xfrm>
          <a:off x="277108" y="1347614"/>
          <a:ext cx="8642349" cy="27207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0617"/>
                <a:gridCol w="927314"/>
                <a:gridCol w="1024358"/>
                <a:gridCol w="1541929"/>
                <a:gridCol w="431309"/>
                <a:gridCol w="442091"/>
                <a:gridCol w="797922"/>
                <a:gridCol w="671224"/>
                <a:gridCol w="625397"/>
                <a:gridCol w="323481"/>
                <a:gridCol w="657746"/>
                <a:gridCol w="398961"/>
              </a:tblGrid>
              <a:tr h="16184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№ транзакции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Дата транзакции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Время транзакции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Тип транзакции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№ ККМ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№ чека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№ возвр. чека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Код кассира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Код товара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Цена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Количество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Сумма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</a:tr>
              <a:tr h="161842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82721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40319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18:19:15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11 – регистрация товара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7095</a:t>
                      </a:r>
                      <a:endParaRPr lang="ru-RU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1583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56.4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169.2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</a:tr>
              <a:tr h="161842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82722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40319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18:19:20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11 – регистрация товара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7095</a:t>
                      </a:r>
                      <a:endParaRPr lang="ru-RU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249875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15.5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186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</a:tr>
              <a:tr h="161842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82723</a:t>
                      </a:r>
                      <a:endParaRPr lang="ru-RU" sz="9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40319</a:t>
                      </a:r>
                      <a:endParaRPr lang="ru-RU" sz="9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18:19:27</a:t>
                      </a:r>
                      <a:endParaRPr lang="ru-RU" sz="9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11 – регистрация товара</a:t>
                      </a:r>
                      <a:endParaRPr lang="ru-RU" sz="9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7095</a:t>
                      </a:r>
                      <a:endParaRPr lang="ru-RU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13752</a:t>
                      </a:r>
                      <a:endParaRPr lang="ru-RU" sz="9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35</a:t>
                      </a:r>
                      <a:endParaRPr lang="ru-RU" sz="9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280</a:t>
                      </a:r>
                      <a:endParaRPr lang="ru-RU" sz="9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</a:tr>
              <a:tr h="161842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82724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40319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18:19:51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40 – оплата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7095</a:t>
                      </a:r>
                      <a:endParaRPr lang="ru-RU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635.2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</a:tr>
              <a:tr h="161842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82725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40319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18:19:51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55 – закрытие чека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7095</a:t>
                      </a:r>
                      <a:endParaRPr lang="ru-RU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635.2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</a:tr>
              <a:tr h="578773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</a:tr>
              <a:tr h="16184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№ транзакции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Дата транзакции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Время транзакции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Тип транзакции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№ ККМ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№ чека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№ возвр. чека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Код кассира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Код тов.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Цена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Кол-во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Сумма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</a:tr>
              <a:tr h="161842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83326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40319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19:53:33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80 – возврат по номеру чека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7175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7095</a:t>
                      </a:r>
                      <a:endParaRPr lang="ru-RU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</a:tr>
              <a:tr h="161842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83327</a:t>
                      </a:r>
                      <a:endParaRPr lang="ru-RU" sz="9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40319</a:t>
                      </a:r>
                      <a:endParaRPr lang="ru-RU" sz="9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19:53:50</a:t>
                      </a:r>
                      <a:endParaRPr lang="ru-RU" sz="9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13– возврат</a:t>
                      </a:r>
                      <a:endParaRPr lang="ru-RU" sz="9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7175</a:t>
                      </a:r>
                      <a:endParaRPr lang="ru-RU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7095</a:t>
                      </a:r>
                      <a:endParaRPr lang="ru-RU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13752</a:t>
                      </a:r>
                      <a:endParaRPr lang="ru-RU" sz="9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35</a:t>
                      </a:r>
                      <a:endParaRPr lang="ru-RU" sz="9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-2</a:t>
                      </a:r>
                      <a:endParaRPr lang="ru-RU" sz="9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-70</a:t>
                      </a:r>
                      <a:endParaRPr lang="ru-RU" sz="9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</a:tr>
              <a:tr h="161842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83328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40319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19:53:53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40 – оплата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7175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7095</a:t>
                      </a:r>
                      <a:endParaRPr lang="ru-RU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-70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</a:tr>
              <a:tr h="161842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83329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40319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19:53:53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55 – закрытие чека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7175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7095</a:t>
                      </a:r>
                      <a:endParaRPr lang="ru-RU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-70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2" marR="8092" marT="8092" marB="0" anchor="b"/>
                </a:tc>
              </a:tr>
            </a:tbl>
          </a:graphicData>
        </a:graphic>
      </p:graphicFrame>
      <p:sp>
        <p:nvSpPr>
          <p:cNvPr id="17" name="Скругленная прямоугольная выноска 16"/>
          <p:cNvSpPr/>
          <p:nvPr/>
        </p:nvSpPr>
        <p:spPr bwMode="auto">
          <a:xfrm>
            <a:off x="2339752" y="921654"/>
            <a:ext cx="2088232" cy="504056"/>
          </a:xfrm>
          <a:prstGeom prst="wedgeRoundRectCallout">
            <a:avLst>
              <a:gd name="adj1" fmla="val -23649"/>
              <a:gd name="adj2" fmla="val 91498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4291" tIns="32146" rIns="64291" bIns="32146"/>
          <a:lstStyle/>
          <a:p>
            <a:pPr algn="ctr">
              <a:defRPr/>
            </a:pPr>
            <a:r>
              <a:rPr lang="ru-RU" sz="2000" dirty="0" smtClean="0"/>
              <a:t>Создан чек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 bwMode="auto">
          <a:xfrm>
            <a:off x="1828306" y="4083918"/>
            <a:ext cx="3240360" cy="504056"/>
          </a:xfrm>
          <a:prstGeom prst="wedgeRoundRectCallout">
            <a:avLst>
              <a:gd name="adj1" fmla="val -24694"/>
              <a:gd name="adj2" fmla="val -121607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4291" tIns="32146" rIns="64291" bIns="32146"/>
          <a:lstStyle/>
          <a:p>
            <a:pPr algn="ctr">
              <a:defRPr/>
            </a:pPr>
            <a:r>
              <a:rPr lang="ru-RU" sz="2000" dirty="0"/>
              <a:t>О</a:t>
            </a:r>
            <a:r>
              <a:rPr lang="ru-RU" sz="2000" dirty="0" smtClean="0"/>
              <a:t>тмена чека </a:t>
            </a:r>
            <a:r>
              <a:rPr lang="ru-RU" sz="2000" dirty="0"/>
              <a:t>ч</a:t>
            </a:r>
            <a:r>
              <a:rPr lang="ru-RU" sz="2000" dirty="0" smtClean="0"/>
              <a:t>ерез час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60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Плохие сочетания</a:t>
            </a:r>
            <a:endParaRPr lang="ru-RU" dirty="0"/>
          </a:p>
        </p:txBody>
      </p:sp>
      <p:pic>
        <p:nvPicPr>
          <p:cNvPr id="4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2638" y="1275606"/>
            <a:ext cx="4915586" cy="73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2427733"/>
            <a:ext cx="1533739" cy="203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847" y="2427734"/>
            <a:ext cx="1561905" cy="91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ая прямоугольная выноска 6"/>
          <p:cNvSpPr/>
          <p:nvPr/>
        </p:nvSpPr>
        <p:spPr bwMode="auto">
          <a:xfrm>
            <a:off x="2483768" y="2499742"/>
            <a:ext cx="2016224" cy="1218048"/>
          </a:xfrm>
          <a:prstGeom prst="wedgeRoundRectCallout">
            <a:avLst>
              <a:gd name="adj1" fmla="val -60960"/>
              <a:gd name="adj2" fmla="val -25634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4291" tIns="32146" rIns="64291" bIns="32146"/>
          <a:lstStyle/>
          <a:p>
            <a:pPr algn="ctr">
              <a:defRPr/>
            </a:pPr>
            <a:r>
              <a:rPr lang="ru-RU" sz="2000" dirty="0" smtClean="0"/>
              <a:t>Профиль нормального чека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 bwMode="auto">
          <a:xfrm>
            <a:off x="6588224" y="2427734"/>
            <a:ext cx="2016224" cy="1218048"/>
          </a:xfrm>
          <a:prstGeom prst="wedgeRoundRectCallout">
            <a:avLst>
              <a:gd name="adj1" fmla="val -60960"/>
              <a:gd name="adj2" fmla="val -25634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4291" tIns="32146" rIns="64291" bIns="32146"/>
          <a:lstStyle/>
          <a:p>
            <a:pPr algn="ctr">
              <a:defRPr/>
            </a:pPr>
            <a:r>
              <a:rPr lang="ru-RU" sz="2000" dirty="0" smtClean="0"/>
              <a:t>Профиль «плохого» чека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4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Big Data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07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ru-RU" sz="2000" dirty="0" smtClean="0"/>
              <a:t>Каждый день в мире генерируется 10</a:t>
            </a:r>
            <a:r>
              <a:rPr lang="ru-RU" sz="2000" baseline="30000" dirty="0" smtClean="0"/>
              <a:t>18</a:t>
            </a:r>
            <a:r>
              <a:rPr lang="ru-RU" sz="2000" dirty="0" smtClean="0"/>
              <a:t> байт информации</a:t>
            </a:r>
            <a:endParaRPr lang="en-US" sz="2000" dirty="0" smtClean="0"/>
          </a:p>
          <a:p>
            <a:pPr>
              <a:spcBef>
                <a:spcPts val="1800"/>
              </a:spcBef>
            </a:pPr>
            <a:r>
              <a:rPr lang="ru-RU" sz="2000" dirty="0" smtClean="0"/>
              <a:t>90% всех существующих данных созданы за последние 2 года</a:t>
            </a:r>
          </a:p>
          <a:p>
            <a:pPr>
              <a:spcBef>
                <a:spcPts val="1800"/>
              </a:spcBef>
            </a:pPr>
            <a:r>
              <a:rPr lang="ru-RU" sz="2000" dirty="0" smtClean="0"/>
              <a:t>Каждый час </a:t>
            </a:r>
            <a:r>
              <a:rPr lang="en-US" sz="2000" dirty="0" smtClean="0"/>
              <a:t>Wal-Mart </a:t>
            </a:r>
            <a:r>
              <a:rPr lang="ru-RU" sz="2000" dirty="0" smtClean="0"/>
              <a:t>генерирует данных в 170 раз больше объема данных Библиотеки Конгресса США</a:t>
            </a:r>
            <a:endParaRPr lang="ru-RU" sz="20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148657"/>
              </p:ext>
            </p:extLst>
          </p:nvPr>
        </p:nvGraphicFramePr>
        <p:xfrm>
          <a:off x="4667250" y="1116013"/>
          <a:ext cx="4248150" cy="3527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Обвал данных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88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0249430"/>
              </p:ext>
            </p:extLst>
          </p:nvPr>
        </p:nvGraphicFramePr>
        <p:xfrm>
          <a:off x="250825" y="1116013"/>
          <a:ext cx="8642350" cy="3529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Выборка данных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015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ru-RU" dirty="0" smtClean="0"/>
              <a:t>Проблемы больших данных</a:t>
            </a:r>
            <a:r>
              <a:rPr lang="en-US" dirty="0" smtClean="0"/>
              <a:t>: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V</a:t>
            </a:r>
            <a:r>
              <a:rPr lang="ru-RU" dirty="0" err="1" smtClean="0"/>
              <a:t>olume</a:t>
            </a:r>
            <a:r>
              <a:rPr lang="ru-RU" dirty="0" smtClean="0"/>
              <a:t> – огромные объема данных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V</a:t>
            </a:r>
            <a:r>
              <a:rPr lang="ru-RU" dirty="0" err="1" smtClean="0"/>
              <a:t>elocity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ru-RU" dirty="0" smtClean="0"/>
              <a:t>высокая скорость генерации новых данных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V</a:t>
            </a:r>
            <a:r>
              <a:rPr lang="ru-RU" dirty="0" err="1" smtClean="0"/>
              <a:t>ariety</a:t>
            </a:r>
            <a:r>
              <a:rPr lang="ru-RU" dirty="0" smtClean="0"/>
              <a:t> – многообразие структурированных и неструктурированных </a:t>
            </a:r>
            <a:r>
              <a:rPr lang="ru-RU" dirty="0"/>
              <a:t>источников данных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967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Мнение клиентов</a:t>
            </a:r>
          </a:p>
          <a:p>
            <a:r>
              <a:rPr lang="ru-RU" dirty="0" smtClean="0"/>
              <a:t>Рекомендательные системы</a:t>
            </a:r>
          </a:p>
          <a:p>
            <a:r>
              <a:rPr lang="ru-RU" dirty="0" smtClean="0"/>
              <a:t>Массовая </a:t>
            </a:r>
            <a:r>
              <a:rPr lang="ru-RU" dirty="0" err="1" smtClean="0"/>
              <a:t>кастомизация</a:t>
            </a:r>
            <a:r>
              <a:rPr lang="ru-RU" dirty="0" smtClean="0"/>
              <a:t> услуг</a:t>
            </a:r>
          </a:p>
          <a:p>
            <a:r>
              <a:rPr lang="ru-RU" dirty="0" smtClean="0"/>
              <a:t>Противодействие </a:t>
            </a:r>
            <a:r>
              <a:rPr lang="ru-RU" dirty="0" smtClean="0"/>
              <a:t>оттоку</a:t>
            </a:r>
          </a:p>
          <a:p>
            <a:r>
              <a:rPr lang="ru-RU" dirty="0" smtClean="0"/>
              <a:t>Борьба с </a:t>
            </a:r>
            <a:r>
              <a:rPr lang="ru-RU" dirty="0" err="1" smtClean="0"/>
              <a:t>мошшеничеством</a:t>
            </a:r>
            <a:endParaRPr lang="ru-RU" dirty="0" smtClean="0"/>
          </a:p>
          <a:p>
            <a:r>
              <a:rPr lang="ru-RU" dirty="0" smtClean="0"/>
              <a:t>Построение профилей клиентов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Потенциал </a:t>
            </a:r>
            <a:r>
              <a:rPr lang="en-US" dirty="0" smtClean="0"/>
              <a:t>Big Data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728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Ручная обработка огромных потоков данных практически бесполезна.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Технологии </a:t>
            </a:r>
            <a:r>
              <a:rPr lang="en-US" dirty="0" smtClean="0"/>
              <a:t>Data Mining – </a:t>
            </a:r>
            <a:r>
              <a:rPr lang="ru-RU" dirty="0" smtClean="0"/>
              <a:t>реальный способ извлечь </a:t>
            </a:r>
            <a:r>
              <a:rPr lang="ru-RU" b="1" dirty="0" smtClean="0">
                <a:solidFill>
                  <a:schemeClr val="tx2"/>
                </a:solidFill>
              </a:rPr>
              <a:t>ценные знания </a:t>
            </a:r>
            <a:r>
              <a:rPr lang="ru-RU" dirty="0" smtClean="0"/>
              <a:t>из </a:t>
            </a:r>
            <a:r>
              <a:rPr lang="en-US" dirty="0" smtClean="0"/>
              <a:t>Big Data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превратив умение анализировать данные в конкурентное преимущество.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Знания из данных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00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basegrpoup.ru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852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7356728"/>
              </p:ext>
            </p:extLst>
          </p:nvPr>
        </p:nvGraphicFramePr>
        <p:xfrm>
          <a:off x="755229" y="1116013"/>
          <a:ext cx="7633543" cy="3352800"/>
        </p:xfrm>
        <a:graphic>
          <a:graphicData uri="http://schemas.openxmlformats.org/drawingml/2006/table">
            <a:tbl>
              <a:tblPr firstRow="1">
                <a:tableStyleId>{F2DE63D5-997A-4646-A377-4702673A728D}</a:tableStyleId>
              </a:tblPr>
              <a:tblGrid>
                <a:gridCol w="1800895"/>
                <a:gridCol w="2880320"/>
                <a:gridCol w="2952328"/>
              </a:tblGrid>
              <a:tr h="41148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1400" dirty="0" smtClean="0"/>
                        <a:t>Атрибут</a:t>
                      </a:r>
                      <a:endParaRPr lang="ru-RU" sz="1400" dirty="0"/>
                    </a:p>
                  </a:txBody>
                  <a:tcPr marL="137160" marR="137160" marT="102870" marB="10287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1400" dirty="0" smtClean="0"/>
                        <a:t>Персона</a:t>
                      </a:r>
                      <a:r>
                        <a:rPr lang="ru-RU" sz="1400" baseline="0" dirty="0" smtClean="0"/>
                        <a:t> 1</a:t>
                      </a:r>
                      <a:endParaRPr lang="ru-RU" sz="1400" dirty="0"/>
                    </a:p>
                  </a:txBody>
                  <a:tcPr marL="137160" marR="137160" marT="102870" marB="10287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1400" dirty="0" smtClean="0"/>
                        <a:t>Персона 2</a:t>
                      </a:r>
                      <a:endParaRPr lang="ru-RU" sz="1400" dirty="0"/>
                    </a:p>
                  </a:txBody>
                  <a:tcPr marL="137160" marR="137160" marT="102870" marB="102870"/>
                </a:tc>
              </a:tr>
              <a:tr h="41148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1400" dirty="0" smtClean="0"/>
                        <a:t>ФИО</a:t>
                      </a:r>
                      <a:endParaRPr lang="ru-RU" sz="1400" dirty="0"/>
                    </a:p>
                  </a:txBody>
                  <a:tcPr marL="137160" marR="137160" marT="102870" marB="10287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1400" dirty="0" smtClean="0"/>
                        <a:t>Иванов Иван Иванович</a:t>
                      </a:r>
                      <a:endParaRPr lang="ru-RU" sz="1400" dirty="0"/>
                    </a:p>
                  </a:txBody>
                  <a:tcPr marL="137160" marR="137160" marT="102870" marB="10287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1400" dirty="0" smtClean="0"/>
                        <a:t>Иван Иванович</a:t>
                      </a:r>
                      <a:endParaRPr lang="ru-RU" sz="1400" dirty="0"/>
                    </a:p>
                  </a:txBody>
                  <a:tcPr marL="137160" marR="137160" marT="102870" marB="102870"/>
                </a:tc>
              </a:tr>
              <a:tr h="41148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1400" dirty="0" smtClean="0"/>
                        <a:t>Адрес</a:t>
                      </a:r>
                      <a:endParaRPr lang="ru-RU" sz="1400" dirty="0"/>
                    </a:p>
                  </a:txBody>
                  <a:tcPr marL="137160" marR="137160" marT="102870" marB="10287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1400" dirty="0"/>
                    </a:p>
                  </a:txBody>
                  <a:tcPr marL="137160" marR="137160" marT="102870" marB="10287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1400" dirty="0" smtClean="0"/>
                        <a:t>г. Рязань ул. Новая</a:t>
                      </a:r>
                      <a:r>
                        <a:rPr lang="ru-RU" sz="1400" baseline="0" dirty="0" smtClean="0"/>
                        <a:t> 53в</a:t>
                      </a:r>
                      <a:endParaRPr lang="ru-RU" sz="1400" dirty="0"/>
                    </a:p>
                  </a:txBody>
                  <a:tcPr marL="137160" marR="137160" marT="102870" marB="102870"/>
                </a:tc>
              </a:tr>
              <a:tr h="41148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1400" dirty="0" smtClean="0"/>
                        <a:t>Телефон</a:t>
                      </a:r>
                      <a:endParaRPr lang="ru-RU" sz="1400" dirty="0"/>
                    </a:p>
                  </a:txBody>
                  <a:tcPr marL="137160" marR="137160" marT="102870" marB="10287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1400" dirty="0" smtClean="0"/>
                        <a:t>+7 (4912) 24-09-77</a:t>
                      </a:r>
                      <a:endParaRPr lang="ru-RU" sz="1400" dirty="0"/>
                    </a:p>
                  </a:txBody>
                  <a:tcPr marL="137160" marR="137160" marT="102870" marB="10287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endParaRPr lang="ru-RU" sz="1400" dirty="0"/>
                    </a:p>
                  </a:txBody>
                  <a:tcPr marL="137160" marR="137160" marT="102870" marB="102870"/>
                </a:tc>
              </a:tr>
              <a:tr h="41148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1400" dirty="0" smtClean="0"/>
                        <a:t>Дата</a:t>
                      </a:r>
                      <a:r>
                        <a:rPr lang="ru-RU" sz="1400" baseline="0" dirty="0" smtClean="0"/>
                        <a:t> рождения</a:t>
                      </a:r>
                      <a:endParaRPr lang="ru-RU" sz="1400" dirty="0"/>
                    </a:p>
                  </a:txBody>
                  <a:tcPr marL="137160" marR="137160" marT="102870" marB="10287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1400" dirty="0" smtClean="0"/>
                        <a:t>1971 г.</a:t>
                      </a:r>
                      <a:endParaRPr lang="ru-RU" sz="1400" dirty="0"/>
                    </a:p>
                  </a:txBody>
                  <a:tcPr marL="137160" marR="137160" marT="102870" marB="10287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15 декабря</a:t>
                      </a:r>
                    </a:p>
                  </a:txBody>
                  <a:tcPr marL="137160" marR="137160" marT="102870" marB="102870"/>
                </a:tc>
              </a:tr>
              <a:tr h="41148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US" sz="1400" dirty="0" smtClean="0"/>
                        <a:t>E-mail</a:t>
                      </a:r>
                      <a:endParaRPr lang="ru-RU" sz="1400" dirty="0"/>
                    </a:p>
                  </a:txBody>
                  <a:tcPr marL="137160" marR="137160" marT="102870" marB="10287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US" sz="1400" dirty="0" smtClean="0">
                          <a:hlinkClick r:id="rId2"/>
                        </a:rPr>
                        <a:t>ivanov@mail.ru</a:t>
                      </a:r>
                      <a:endParaRPr lang="ru-RU" sz="1400" dirty="0"/>
                    </a:p>
                  </a:txBody>
                  <a:tcPr marL="137160" marR="137160" marT="102870" marB="10287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hlinkClick r:id="rId3"/>
                        </a:rPr>
                        <a:t>ivanoff@gmail.com</a:t>
                      </a:r>
                      <a:endParaRPr lang="ru-RU" sz="1400" dirty="0" smtClean="0"/>
                    </a:p>
                  </a:txBody>
                  <a:tcPr marL="137160" marR="137160" marT="102870" marB="102870"/>
                </a:tc>
              </a:tr>
              <a:tr h="41148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1400" dirty="0" smtClean="0"/>
                        <a:t>Место</a:t>
                      </a:r>
                      <a:r>
                        <a:rPr lang="ru-RU" sz="1400" baseline="0" dirty="0" smtClean="0"/>
                        <a:t> работы</a:t>
                      </a:r>
                      <a:endParaRPr lang="ru-RU" sz="1400" dirty="0"/>
                    </a:p>
                  </a:txBody>
                  <a:tcPr marL="137160" marR="137160" marT="102870" marB="10287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US" sz="1400" dirty="0" smtClean="0"/>
                        <a:t>BaseGroup Labs</a:t>
                      </a:r>
                      <a:endParaRPr lang="ru-RU" sz="1400" dirty="0"/>
                    </a:p>
                  </a:txBody>
                  <a:tcPr marL="137160" marR="137160" marT="102870" marB="10287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BGL</a:t>
                      </a:r>
                      <a:endParaRPr lang="ru-RU" sz="1400" dirty="0" smtClean="0"/>
                    </a:p>
                  </a:txBody>
                  <a:tcPr marL="137160" marR="137160" marT="102870" marB="102870"/>
                </a:tc>
              </a:tr>
              <a:tr h="41148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ru-RU" sz="1400" dirty="0" smtClean="0"/>
                        <a:t>Источник</a:t>
                      </a:r>
                      <a:endParaRPr lang="ru-RU" sz="1400" dirty="0"/>
                    </a:p>
                  </a:txBody>
                  <a:tcPr marL="137160" marR="137160" marT="102870" marB="10287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US" sz="1400" dirty="0" smtClean="0"/>
                        <a:t>CRM</a:t>
                      </a:r>
                      <a:r>
                        <a:rPr lang="ru-RU" sz="1400" dirty="0" smtClean="0"/>
                        <a:t>-система</a:t>
                      </a:r>
                      <a:endParaRPr lang="ru-RU" sz="1400" dirty="0"/>
                    </a:p>
                  </a:txBody>
                  <a:tcPr marL="137160" marR="137160" marT="102870" marB="10287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Facebook</a:t>
                      </a:r>
                      <a:endParaRPr lang="ru-RU" sz="1400" dirty="0" smtClean="0"/>
                    </a:p>
                  </a:txBody>
                  <a:tcPr marL="137160" marR="137160" marT="102870" marB="10287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Выборка данных</a:t>
            </a:r>
            <a:r>
              <a:rPr lang="en-US" smtClean="0"/>
              <a:t>:</a:t>
            </a:r>
            <a:r>
              <a:rPr lang="ru-RU" smtClean="0"/>
              <a:t> проблема</a:t>
            </a:r>
            <a:endParaRPr lang="ru-RU" dirty="0"/>
          </a:p>
        </p:txBody>
      </p:sp>
      <p:sp>
        <p:nvSpPr>
          <p:cNvPr id="3" name="Скругленная прямоугольная выноска 2"/>
          <p:cNvSpPr/>
          <p:nvPr/>
        </p:nvSpPr>
        <p:spPr bwMode="auto">
          <a:xfrm>
            <a:off x="6948264" y="4011910"/>
            <a:ext cx="1728192" cy="684760"/>
          </a:xfrm>
          <a:prstGeom prst="wedgeRoundRectCallout">
            <a:avLst>
              <a:gd name="adj1" fmla="val -38567"/>
              <a:gd name="adj2" fmla="val -80242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4291" tIns="32146" rIns="64291" bIns="32146">
            <a:spAutoFit/>
          </a:bodyPr>
          <a:lstStyle/>
          <a:p>
            <a:pPr algn="ctr">
              <a:defRPr/>
            </a:pPr>
            <a:r>
              <a:rPr lang="ru-RU" dirty="0"/>
              <a:t>Это один человек</a:t>
            </a:r>
            <a:r>
              <a:rPr lang="en-US" dirty="0"/>
              <a:t>?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30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116013"/>
            <a:ext cx="5152246" cy="35290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Выборка данных</a:t>
            </a:r>
            <a:r>
              <a:rPr lang="en-US" smtClean="0"/>
              <a:t>:</a:t>
            </a:r>
            <a:r>
              <a:rPr lang="ru-RU" smtClean="0"/>
              <a:t> решение</a:t>
            </a:r>
            <a:endParaRPr lang="ru-RU" dirty="0"/>
          </a:p>
        </p:txBody>
      </p:sp>
      <p:sp>
        <p:nvSpPr>
          <p:cNvPr id="6" name="Скругленная прямоугольная выноска 5"/>
          <p:cNvSpPr/>
          <p:nvPr/>
        </p:nvSpPr>
        <p:spPr bwMode="auto">
          <a:xfrm>
            <a:off x="5364088" y="3003798"/>
            <a:ext cx="2304256" cy="792088"/>
          </a:xfrm>
          <a:prstGeom prst="wedgeRoundRectCallout">
            <a:avLst>
              <a:gd name="adj1" fmla="val -26005"/>
              <a:gd name="adj2" fmla="val -90429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4291" tIns="32146" rIns="64291" bIns="32146" anchor="ctr">
            <a:noAutofit/>
          </a:bodyPr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</a:rPr>
              <a:t>Оценка близости и связывание</a:t>
            </a:r>
          </a:p>
        </p:txBody>
      </p:sp>
    </p:spTree>
    <p:extLst>
      <p:ext uri="{BB962C8B-B14F-4D97-AF65-F5344CB8AC3E}">
        <p14:creationId xmlns:p14="http://schemas.microsoft.com/office/powerpoint/2010/main" val="413637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7513098"/>
              </p:ext>
            </p:extLst>
          </p:nvPr>
        </p:nvGraphicFramePr>
        <p:xfrm>
          <a:off x="250825" y="1116013"/>
          <a:ext cx="8642350" cy="3529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Очистка данных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854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36" y="1708252"/>
            <a:ext cx="3888927" cy="2486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294" y="1711300"/>
            <a:ext cx="3706062" cy="2480867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Очистка данных</a:t>
            </a:r>
            <a:r>
              <a:rPr lang="en-US" smtClean="0"/>
              <a:t>: </a:t>
            </a:r>
            <a:r>
              <a:rPr lang="ru-RU" smtClean="0"/>
              <a:t>пример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 bwMode="auto">
          <a:xfrm>
            <a:off x="3165214" y="1779662"/>
            <a:ext cx="648071" cy="569267"/>
          </a:xfrm>
          <a:prstGeom prst="ellipse">
            <a:avLst/>
          </a:prstGeom>
          <a:noFill/>
          <a:ln w="76200">
            <a:solidFill>
              <a:srgbClr val="C0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4291" tIns="32146" rIns="64291" bIns="32146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 bwMode="auto">
          <a:xfrm>
            <a:off x="1691680" y="1059582"/>
            <a:ext cx="2304256" cy="664135"/>
          </a:xfrm>
          <a:prstGeom prst="wedgeRoundRectCallout">
            <a:avLst>
              <a:gd name="adj1" fmla="val 26905"/>
              <a:gd name="adj2" fmla="val 83053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4291" tIns="32146" rIns="64291" bIns="32146" anchor="ctr">
            <a:no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000000"/>
                </a:solidFill>
              </a:rPr>
              <a:t>Аномалия или норма</a:t>
            </a:r>
            <a:r>
              <a:rPr lang="en-US" dirty="0" smtClean="0">
                <a:solidFill>
                  <a:srgbClr val="000000"/>
                </a:solidFill>
              </a:rPr>
              <a:t>?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7380312" y="2715766"/>
            <a:ext cx="576063" cy="569267"/>
          </a:xfrm>
          <a:prstGeom prst="ellipse">
            <a:avLst/>
          </a:prstGeom>
          <a:noFill/>
          <a:ln w="76200">
            <a:solidFill>
              <a:srgbClr val="C0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4291" tIns="32146" rIns="64291" bIns="32146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 bwMode="auto">
          <a:xfrm>
            <a:off x="6084168" y="3575065"/>
            <a:ext cx="2304256" cy="724877"/>
          </a:xfrm>
          <a:prstGeom prst="wedgeRoundRectCallout">
            <a:avLst>
              <a:gd name="adj1" fmla="val 21494"/>
              <a:gd name="adj2" fmla="val -99979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4291" tIns="32146" rIns="64291" bIns="32146" anchor="ctr">
            <a:no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000000"/>
                </a:solidFill>
              </a:rPr>
              <a:t>Нет данных или нет продаж</a:t>
            </a:r>
            <a:r>
              <a:rPr lang="en-US" dirty="0" smtClean="0">
                <a:solidFill>
                  <a:srgbClr val="000000"/>
                </a:solidFill>
              </a:rPr>
              <a:t>?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84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резентации 16x9">
  <a:themeElements>
    <a:clrScheme name="bsg">
      <a:dk1>
        <a:sysClr val="windowText" lastClr="000000"/>
      </a:dk1>
      <a:lt1>
        <a:sysClr val="window" lastClr="FFFFFF"/>
      </a:lt1>
      <a:dk2>
        <a:srgbClr val="862430"/>
      </a:dk2>
      <a:lt2>
        <a:srgbClr val="EEECE1"/>
      </a:lt2>
      <a:accent1>
        <a:srgbClr val="862430"/>
      </a:accent1>
      <a:accent2>
        <a:srgbClr val="5C77A4"/>
      </a:accent2>
      <a:accent3>
        <a:srgbClr val="8EA1C2"/>
      </a:accent3>
      <a:accent4>
        <a:srgbClr val="404040"/>
      </a:accent4>
      <a:accent5>
        <a:srgbClr val="808080"/>
      </a:accent5>
      <a:accent6>
        <a:srgbClr val="EEECE1"/>
      </a:accent6>
      <a:hlink>
        <a:srgbClr val="203078"/>
      </a:hlink>
      <a:folHlink>
        <a:srgbClr val="66009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bsg">
      <a:dk1>
        <a:sysClr val="windowText" lastClr="000000"/>
      </a:dk1>
      <a:lt1>
        <a:sysClr val="window" lastClr="FFFFFF"/>
      </a:lt1>
      <a:dk2>
        <a:srgbClr val="862430"/>
      </a:dk2>
      <a:lt2>
        <a:srgbClr val="EEECE1"/>
      </a:lt2>
      <a:accent1>
        <a:srgbClr val="862430"/>
      </a:accent1>
      <a:accent2>
        <a:srgbClr val="5C77A4"/>
      </a:accent2>
      <a:accent3>
        <a:srgbClr val="8EA1C2"/>
      </a:accent3>
      <a:accent4>
        <a:srgbClr val="404040"/>
      </a:accent4>
      <a:accent5>
        <a:srgbClr val="808080"/>
      </a:accent5>
      <a:accent6>
        <a:srgbClr val="EEECE1"/>
      </a:accent6>
      <a:hlink>
        <a:srgbClr val="203078"/>
      </a:hlink>
      <a:folHlink>
        <a:srgbClr val="660099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16x9</Template>
  <TotalTime>112</TotalTime>
  <Words>1067</Words>
  <Application>Microsoft Office PowerPoint</Application>
  <PresentationFormat>Экран (16:9)</PresentationFormat>
  <Paragraphs>426</Paragraphs>
  <Slides>53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6" baseType="lpstr">
      <vt:lpstr>Шаблон презентации 16x9</vt:lpstr>
      <vt:lpstr>Тема Office</vt:lpstr>
      <vt:lpstr>Диаграмма Microsoft Excel</vt:lpstr>
      <vt:lpstr>Процесс анализа данных</vt:lpstr>
      <vt:lpstr>Презентация PowerPoint</vt:lpstr>
      <vt:lpstr>Уровни анализа</vt:lpstr>
      <vt:lpstr>Процесс анализа</vt:lpstr>
      <vt:lpstr>Выборка данных</vt:lpstr>
      <vt:lpstr>Выборка данных: проблема</vt:lpstr>
      <vt:lpstr>Выборка данных: решение</vt:lpstr>
      <vt:lpstr>Очистка данных</vt:lpstr>
      <vt:lpstr>Очистка данных: пример</vt:lpstr>
      <vt:lpstr>Очистка данных: решение</vt:lpstr>
      <vt:lpstr>Трансформация</vt:lpstr>
      <vt:lpstr>Трансформация: проблема</vt:lpstr>
      <vt:lpstr>Трансформация: решение</vt:lpstr>
      <vt:lpstr>Data Mining</vt:lpstr>
      <vt:lpstr>Интерпретация результатов</vt:lpstr>
      <vt:lpstr>Визуализация – способ понять</vt:lpstr>
      <vt:lpstr>Трудоемкость этапов</vt:lpstr>
      <vt:lpstr>Пример: прогнозирование</vt:lpstr>
      <vt:lpstr>Пример: отток клиентов</vt:lpstr>
      <vt:lpstr>Презентация PowerPoint</vt:lpstr>
      <vt:lpstr>Data Mining</vt:lpstr>
      <vt:lpstr>Классы задач Data Mining</vt:lpstr>
      <vt:lpstr>Кластеризация</vt:lpstr>
      <vt:lpstr>Кластеризация: задачи</vt:lpstr>
      <vt:lpstr>Регрессия</vt:lpstr>
      <vt:lpstr>Регрессия: задачи</vt:lpstr>
      <vt:lpstr>Классификация</vt:lpstr>
      <vt:lpstr>Классификация: задачи</vt:lpstr>
      <vt:lpstr>Ассоциация </vt:lpstr>
      <vt:lpstr>Ассоциация: задачи</vt:lpstr>
      <vt:lpstr>Последовательность</vt:lpstr>
      <vt:lpstr>Последовательность: задачи </vt:lpstr>
      <vt:lpstr>Анализ временных рядов</vt:lpstr>
      <vt:lpstr>Анализ временных рядов: задачи</vt:lpstr>
      <vt:lpstr>Анализ связей</vt:lpstr>
      <vt:lpstr>Анализ связей: задачи</vt:lpstr>
      <vt:lpstr>Анализ отклонений</vt:lpstr>
      <vt:lpstr>Анализ отклонений: задачи</vt:lpstr>
      <vt:lpstr>Применение в бизнесе</vt:lpstr>
      <vt:lpstr>Презентация PowerPoint</vt:lpstr>
      <vt:lpstr>Мошенничество в рознице</vt:lpstr>
      <vt:lpstr>Что такое мошенничество</vt:lpstr>
      <vt:lpstr>Выявление мошенничества</vt:lpstr>
      <vt:lpstr>Много бонусов</vt:lpstr>
      <vt:lpstr>Аномальное сторно</vt:lpstr>
      <vt:lpstr>Странный возврат</vt:lpstr>
      <vt:lpstr>Плохие сочетания</vt:lpstr>
      <vt:lpstr>Презентация PowerPoint</vt:lpstr>
      <vt:lpstr>Обвал данных</vt:lpstr>
      <vt:lpstr>Big Data</vt:lpstr>
      <vt:lpstr>Потенциал Big Data</vt:lpstr>
      <vt:lpstr>Знания из данных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Процесс анализа данных</dc:title>
  <dc:creator>Алексей Арустамов</dc:creator>
  <cp:lastModifiedBy>Алексей Арустамов</cp:lastModifiedBy>
  <cp:revision>15</cp:revision>
  <dcterms:created xsi:type="dcterms:W3CDTF">2014-09-06T09:49:33Z</dcterms:created>
  <dcterms:modified xsi:type="dcterms:W3CDTF">2015-02-12T13:47:27Z</dcterms:modified>
</cp:coreProperties>
</file>