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48" r:id="rId2"/>
  </p:sldMasterIdLst>
  <p:notesMasterIdLst>
    <p:notesMasterId r:id="rId39"/>
  </p:notesMasterIdLst>
  <p:handoutMasterIdLst>
    <p:handoutMasterId r:id="rId40"/>
  </p:handout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84" d="100"/>
          <a:sy n="84" d="100"/>
        </p:scale>
        <p:origin x="-69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7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4D2F7B-970D-41E3-9D4D-9F9CFE21584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16F7996-ACDD-4F41-96E3-B789FDA32896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800" dirty="0" smtClean="0">
              <a:solidFill>
                <a:schemeClr val="bg1"/>
              </a:solidFill>
            </a:rPr>
            <a:t>Качество</a:t>
          </a:r>
          <a:endParaRPr lang="ru-RU" sz="2800" dirty="0">
            <a:solidFill>
              <a:schemeClr val="bg1"/>
            </a:solidFill>
          </a:endParaRPr>
        </a:p>
      </dgm:t>
    </dgm:pt>
    <dgm:pt modelId="{03F6D1A1-3229-4431-AF78-CFEFB70A6412}" type="parTrans" cxnId="{56500722-BEA4-4F79-B5EE-4A519E23C06A}">
      <dgm:prSet/>
      <dgm:spPr/>
      <dgm:t>
        <a:bodyPr/>
        <a:lstStyle/>
        <a:p>
          <a:endParaRPr lang="ru-RU" sz="6600"/>
        </a:p>
      </dgm:t>
    </dgm:pt>
    <dgm:pt modelId="{5A3790ED-55A2-4B7F-8383-CACD2D7360C3}" type="sibTrans" cxnId="{56500722-BEA4-4F79-B5EE-4A519E23C06A}">
      <dgm:prSet/>
      <dgm:spPr/>
      <dgm:t>
        <a:bodyPr/>
        <a:lstStyle/>
        <a:p>
          <a:endParaRPr lang="ru-RU" sz="6600"/>
        </a:p>
      </dgm:t>
    </dgm:pt>
    <dgm:pt modelId="{9071317C-B9DE-47F5-AA56-DF3E18288AFA}">
      <dgm:prSet phldrT="[Текст]" custT="1"/>
      <dgm:spPr/>
      <dgm:t>
        <a:bodyPr/>
        <a:lstStyle/>
        <a:p>
          <a:r>
            <a:rPr lang="ru-RU" sz="1800" dirty="0" smtClean="0"/>
            <a:t>Пропуски</a:t>
          </a:r>
          <a:endParaRPr lang="ru-RU" sz="1800" dirty="0"/>
        </a:p>
      </dgm:t>
    </dgm:pt>
    <dgm:pt modelId="{AF351F2E-FD65-4A4E-87EC-48249FB5001A}" type="parTrans" cxnId="{1B0EB587-3D94-4CFB-9E7A-8E27BEC4742C}">
      <dgm:prSet/>
      <dgm:spPr/>
      <dgm:t>
        <a:bodyPr/>
        <a:lstStyle/>
        <a:p>
          <a:endParaRPr lang="ru-RU" sz="6600"/>
        </a:p>
      </dgm:t>
    </dgm:pt>
    <dgm:pt modelId="{275B9192-A34E-4BC6-B0A7-75CBD814F5C2}" type="sibTrans" cxnId="{1B0EB587-3D94-4CFB-9E7A-8E27BEC4742C}">
      <dgm:prSet/>
      <dgm:spPr/>
      <dgm:t>
        <a:bodyPr/>
        <a:lstStyle/>
        <a:p>
          <a:endParaRPr lang="ru-RU" sz="6600"/>
        </a:p>
      </dgm:t>
    </dgm:pt>
    <dgm:pt modelId="{EE096804-33D1-4DED-B970-AE596A81E28E}">
      <dgm:prSet phldrT="[Текст]" custT="1"/>
      <dgm:spPr/>
      <dgm:t>
        <a:bodyPr/>
        <a:lstStyle/>
        <a:p>
          <a:r>
            <a:rPr lang="ru-RU" sz="1600" dirty="0" smtClean="0"/>
            <a:t>Опечатки</a:t>
          </a:r>
          <a:endParaRPr lang="ru-RU" sz="1600" dirty="0"/>
        </a:p>
      </dgm:t>
    </dgm:pt>
    <dgm:pt modelId="{FCF4A3EE-CBE9-46E1-80B0-855EF0974BFC}" type="parTrans" cxnId="{DF9AF804-156F-48A5-A0C2-B8CB6B0C490A}">
      <dgm:prSet/>
      <dgm:spPr/>
      <dgm:t>
        <a:bodyPr/>
        <a:lstStyle/>
        <a:p>
          <a:endParaRPr lang="ru-RU" sz="6600"/>
        </a:p>
      </dgm:t>
    </dgm:pt>
    <dgm:pt modelId="{8A9E0C38-0BB9-4633-AAA6-39345A092041}" type="sibTrans" cxnId="{DF9AF804-156F-48A5-A0C2-B8CB6B0C490A}">
      <dgm:prSet/>
      <dgm:spPr/>
      <dgm:t>
        <a:bodyPr/>
        <a:lstStyle/>
        <a:p>
          <a:endParaRPr lang="ru-RU" sz="6600"/>
        </a:p>
      </dgm:t>
    </dgm:pt>
    <dgm:pt modelId="{1FE181C5-1ED4-49FD-8959-1D3A8B4A7881}">
      <dgm:prSet phldrT="[Текст]" custT="1"/>
      <dgm:spPr/>
      <dgm:t>
        <a:bodyPr/>
        <a:lstStyle/>
        <a:p>
          <a:r>
            <a:rPr lang="ru-RU" sz="1100" dirty="0" smtClean="0"/>
            <a:t>Фиктивные данные</a:t>
          </a:r>
          <a:endParaRPr lang="ru-RU" sz="1100" dirty="0"/>
        </a:p>
      </dgm:t>
    </dgm:pt>
    <dgm:pt modelId="{2877D221-88D2-4245-8B31-40BCE6BF9E80}" type="parTrans" cxnId="{1DC68F83-E078-4A60-9AF9-F782D92FD1C7}">
      <dgm:prSet/>
      <dgm:spPr/>
      <dgm:t>
        <a:bodyPr/>
        <a:lstStyle/>
        <a:p>
          <a:endParaRPr lang="ru-RU" sz="6600"/>
        </a:p>
      </dgm:t>
    </dgm:pt>
    <dgm:pt modelId="{B4E2C00B-3C7F-498A-B3BA-712A92555658}" type="sibTrans" cxnId="{1DC68F83-E078-4A60-9AF9-F782D92FD1C7}">
      <dgm:prSet/>
      <dgm:spPr/>
      <dgm:t>
        <a:bodyPr/>
        <a:lstStyle/>
        <a:p>
          <a:endParaRPr lang="ru-RU" sz="6600"/>
        </a:p>
      </dgm:t>
    </dgm:pt>
    <dgm:pt modelId="{87279C13-6E52-4BAF-8E82-BA2225EE6A7D}">
      <dgm:prSet phldrT="[Текст]" custT="1"/>
      <dgm:spPr/>
      <dgm:t>
        <a:bodyPr/>
        <a:lstStyle/>
        <a:p>
          <a:r>
            <a:rPr lang="ru-RU" sz="900" dirty="0" smtClean="0"/>
            <a:t>Перепутанные поля ввода</a:t>
          </a:r>
          <a:endParaRPr lang="ru-RU" sz="900" dirty="0"/>
        </a:p>
      </dgm:t>
    </dgm:pt>
    <dgm:pt modelId="{81F3358B-6F1D-464C-9A6F-DBC31A856E63}" type="parTrans" cxnId="{A6C397BB-D6D0-4BE4-92E0-23CE46D559DA}">
      <dgm:prSet/>
      <dgm:spPr/>
      <dgm:t>
        <a:bodyPr/>
        <a:lstStyle/>
        <a:p>
          <a:endParaRPr lang="ru-RU" sz="6600"/>
        </a:p>
      </dgm:t>
    </dgm:pt>
    <dgm:pt modelId="{B98A978F-3757-4099-8A4B-C36DF849010B}" type="sibTrans" cxnId="{A6C397BB-D6D0-4BE4-92E0-23CE46D559DA}">
      <dgm:prSet/>
      <dgm:spPr/>
      <dgm:t>
        <a:bodyPr/>
        <a:lstStyle/>
        <a:p>
          <a:endParaRPr lang="ru-RU" sz="6600"/>
        </a:p>
      </dgm:t>
    </dgm:pt>
    <dgm:pt modelId="{52E6AD6C-6180-46B1-9C67-805145DDFDDF}">
      <dgm:prSet phldrT="[Текст]" custT="1"/>
      <dgm:spPr/>
      <dgm:t>
        <a:bodyPr/>
        <a:lstStyle/>
        <a:p>
          <a:r>
            <a:rPr lang="ru-RU" sz="2000" dirty="0" smtClean="0"/>
            <a:t>Дубли</a:t>
          </a:r>
          <a:endParaRPr lang="ru-RU" sz="2000" dirty="0"/>
        </a:p>
      </dgm:t>
    </dgm:pt>
    <dgm:pt modelId="{7B9B317A-4D1F-4853-A37C-E77299BF387A}" type="parTrans" cxnId="{3A4B02B6-6ABF-4461-9221-A6401E5C60D2}">
      <dgm:prSet/>
      <dgm:spPr/>
      <dgm:t>
        <a:bodyPr/>
        <a:lstStyle/>
        <a:p>
          <a:endParaRPr lang="ru-RU"/>
        </a:p>
      </dgm:t>
    </dgm:pt>
    <dgm:pt modelId="{83367626-CA1E-4BBC-9676-931B67366727}" type="sibTrans" cxnId="{3A4B02B6-6ABF-4461-9221-A6401E5C60D2}">
      <dgm:prSet/>
      <dgm:spPr/>
      <dgm:t>
        <a:bodyPr/>
        <a:lstStyle/>
        <a:p>
          <a:endParaRPr lang="ru-RU"/>
        </a:p>
      </dgm:t>
    </dgm:pt>
    <dgm:pt modelId="{0B1B413B-A9C3-4D7C-B30C-2722C23AE391}" type="pres">
      <dgm:prSet presAssocID="{644D2F7B-970D-41E3-9D4D-9F9CFE21584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33759FFD-0D21-4AA4-8E9F-B2E2770FF308}" type="pres">
      <dgm:prSet presAssocID="{B16F7996-ACDD-4F41-96E3-B789FDA32896}" presName="Parent" presStyleLbl="node0" presStyleIdx="0" presStyleCnt="1" custScaleX="147608" custScaleY="140489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6FF7722-547D-4E6B-90D7-69C69C805E3F}" type="pres">
      <dgm:prSet presAssocID="{B16F7996-ACDD-4F41-96E3-B789FDA32896}" presName="Accent2" presStyleLbl="node1" presStyleIdx="0" presStyleCnt="19"/>
      <dgm:spPr/>
    </dgm:pt>
    <dgm:pt modelId="{B4DFC17D-58FA-4B7D-BBD8-2ABB928CF217}" type="pres">
      <dgm:prSet presAssocID="{B16F7996-ACDD-4F41-96E3-B789FDA32896}" presName="Accent3" presStyleLbl="node1" presStyleIdx="1" presStyleCnt="19"/>
      <dgm:spPr/>
    </dgm:pt>
    <dgm:pt modelId="{6570CD25-C652-46B3-BDAE-774090E231B7}" type="pres">
      <dgm:prSet presAssocID="{B16F7996-ACDD-4F41-96E3-B789FDA32896}" presName="Accent4" presStyleLbl="node1" presStyleIdx="2" presStyleCnt="19"/>
      <dgm:spPr/>
    </dgm:pt>
    <dgm:pt modelId="{309ADCB4-76D0-4274-8C62-97B5923942C0}" type="pres">
      <dgm:prSet presAssocID="{B16F7996-ACDD-4F41-96E3-B789FDA32896}" presName="Accent5" presStyleLbl="node1" presStyleIdx="3" presStyleCnt="19"/>
      <dgm:spPr/>
    </dgm:pt>
    <dgm:pt modelId="{80F329EA-7B13-4F6C-9309-04979B881B1C}" type="pres">
      <dgm:prSet presAssocID="{B16F7996-ACDD-4F41-96E3-B789FDA32896}" presName="Accent6" presStyleLbl="node1" presStyleIdx="4" presStyleCnt="19"/>
      <dgm:spPr/>
    </dgm:pt>
    <dgm:pt modelId="{B0B14C1D-90CA-4D2B-BD01-91FB07F0DB9F}" type="pres">
      <dgm:prSet presAssocID="{9071317C-B9DE-47F5-AA56-DF3E18288AFA}" presName="Child1" presStyleLbl="node1" presStyleIdx="5" presStyleCnt="19" custScaleX="237277" custScaleY="237277" custLinFactNeighborX="-97131" custLinFactNeighborY="-4218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3A57513-D22B-4172-AAE9-3D98378D8937}" type="pres">
      <dgm:prSet presAssocID="{9071317C-B9DE-47F5-AA56-DF3E18288AFA}" presName="Accent7" presStyleCnt="0"/>
      <dgm:spPr/>
    </dgm:pt>
    <dgm:pt modelId="{E16D644C-73AF-478A-8B67-DD2F96582FE0}" type="pres">
      <dgm:prSet presAssocID="{9071317C-B9DE-47F5-AA56-DF3E18288AFA}" presName="AccentHold1" presStyleLbl="node1" presStyleIdx="6" presStyleCnt="19"/>
      <dgm:spPr/>
    </dgm:pt>
    <dgm:pt modelId="{76B8AF90-DBC2-4001-A117-9B7DC0F85379}" type="pres">
      <dgm:prSet presAssocID="{9071317C-B9DE-47F5-AA56-DF3E18288AFA}" presName="Accent8" presStyleCnt="0"/>
      <dgm:spPr/>
    </dgm:pt>
    <dgm:pt modelId="{D168D6F3-46A1-4787-9E35-193CD7BF9A6F}" type="pres">
      <dgm:prSet presAssocID="{9071317C-B9DE-47F5-AA56-DF3E18288AFA}" presName="AccentHold2" presStyleLbl="node1" presStyleIdx="7" presStyleCnt="19"/>
      <dgm:spPr/>
    </dgm:pt>
    <dgm:pt modelId="{F78F8AF8-4B80-40D9-BB0C-DBD546A8B209}" type="pres">
      <dgm:prSet presAssocID="{EE096804-33D1-4DED-B970-AE596A81E28E}" presName="Child2" presStyleLbl="node1" presStyleIdx="8" presStyleCnt="19" custScaleX="209286" custScaleY="209286" custLinFactNeighborX="43064" custLinFactNeighborY="-915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AB9903B-953C-492A-938D-A647377D006E}" type="pres">
      <dgm:prSet presAssocID="{EE096804-33D1-4DED-B970-AE596A81E28E}" presName="Accent9" presStyleCnt="0"/>
      <dgm:spPr/>
    </dgm:pt>
    <dgm:pt modelId="{CA23FAE7-7C5A-4FFA-8D99-3A0F707A0593}" type="pres">
      <dgm:prSet presAssocID="{EE096804-33D1-4DED-B970-AE596A81E28E}" presName="AccentHold1" presStyleLbl="node1" presStyleIdx="9" presStyleCnt="19" custLinFactX="20943" custLinFactNeighborX="100000" custLinFactNeighborY="-59183"/>
      <dgm:spPr/>
    </dgm:pt>
    <dgm:pt modelId="{8CE4CE84-7B99-4955-A1E0-5552728114E8}" type="pres">
      <dgm:prSet presAssocID="{EE096804-33D1-4DED-B970-AE596A81E28E}" presName="Accent10" presStyleCnt="0"/>
      <dgm:spPr/>
    </dgm:pt>
    <dgm:pt modelId="{F77517EC-CB64-445A-9183-9D3538DEFCE3}" type="pres">
      <dgm:prSet presAssocID="{EE096804-33D1-4DED-B970-AE596A81E28E}" presName="AccentHold2" presStyleLbl="node1" presStyleIdx="10" presStyleCnt="19"/>
      <dgm:spPr/>
    </dgm:pt>
    <dgm:pt modelId="{3AD6E6B8-17F8-48E5-9A31-C52FCF1A4574}" type="pres">
      <dgm:prSet presAssocID="{EE096804-33D1-4DED-B970-AE596A81E28E}" presName="Accent11" presStyleCnt="0"/>
      <dgm:spPr/>
    </dgm:pt>
    <dgm:pt modelId="{8CA5EE7D-08EB-492A-BF14-7DAB58C724B8}" type="pres">
      <dgm:prSet presAssocID="{EE096804-33D1-4DED-B970-AE596A81E28E}" presName="AccentHold3" presStyleLbl="node1" presStyleIdx="11" presStyleCnt="19"/>
      <dgm:spPr/>
    </dgm:pt>
    <dgm:pt modelId="{D941E1AA-9CC9-47F7-81FF-4A0B33D1447B}" type="pres">
      <dgm:prSet presAssocID="{1FE181C5-1ED4-49FD-8959-1D3A8B4A7881}" presName="Child3" presStyleLbl="node1" presStyleIdx="12" presStyleCnt="19" custScaleX="162619" custScaleY="162619" custLinFactNeighborX="-54203" custLinFactNeighborY="2684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FC2F601-324C-4EE7-83B1-FB1A96BE8453}" type="pres">
      <dgm:prSet presAssocID="{1FE181C5-1ED4-49FD-8959-1D3A8B4A7881}" presName="Accent12" presStyleCnt="0"/>
      <dgm:spPr/>
    </dgm:pt>
    <dgm:pt modelId="{21B0D370-02A2-46FF-A40E-669A6B3B416F}" type="pres">
      <dgm:prSet presAssocID="{1FE181C5-1ED4-49FD-8959-1D3A8B4A7881}" presName="AccentHold1" presStyleLbl="node1" presStyleIdx="13" presStyleCnt="19"/>
      <dgm:spPr/>
    </dgm:pt>
    <dgm:pt modelId="{A4483FE8-B4A0-40D8-9B9A-B248A5D09818}" type="pres">
      <dgm:prSet presAssocID="{52E6AD6C-6180-46B1-9C67-805145DDFDDF}" presName="Child4" presStyleLbl="node1" presStyleIdx="14" presStyleCnt="19" custScaleX="199281" custScaleY="199281" custLinFactNeighborX="-26910" custLinFactNeighborY="-3036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37DAC04-B94D-4949-9956-C7F7F573F62C}" type="pres">
      <dgm:prSet presAssocID="{52E6AD6C-6180-46B1-9C67-805145DDFDDF}" presName="Accent13" presStyleCnt="0"/>
      <dgm:spPr/>
    </dgm:pt>
    <dgm:pt modelId="{4C0C9481-7DE0-4D35-A5F1-26DB23DE24A4}" type="pres">
      <dgm:prSet presAssocID="{52E6AD6C-6180-46B1-9C67-805145DDFDDF}" presName="AccentHold1" presStyleLbl="node1" presStyleIdx="15" presStyleCnt="19" custLinFactX="13558" custLinFactY="-15033" custLinFactNeighborX="100000" custLinFactNeighborY="-100000"/>
      <dgm:spPr/>
    </dgm:pt>
    <dgm:pt modelId="{98CB1387-9AFB-47A8-80D1-7A01ABEF5318}" type="pres">
      <dgm:prSet presAssocID="{87279C13-6E52-4BAF-8E82-BA2225EE6A7D}" presName="Child5" presStyleLbl="node1" presStyleIdx="16" presStyleCnt="19" custScaleX="173346" custScaleY="173346" custLinFactNeighborX="-54505" custLinFactNeighborY="2715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CAE0CB2-9DAE-4660-935D-D2DEA2E6DB68}" type="pres">
      <dgm:prSet presAssocID="{87279C13-6E52-4BAF-8E82-BA2225EE6A7D}" presName="Accent15" presStyleCnt="0"/>
      <dgm:spPr/>
    </dgm:pt>
    <dgm:pt modelId="{DEA5C1AF-CC26-47CB-975B-2B5D14396ECF}" type="pres">
      <dgm:prSet presAssocID="{87279C13-6E52-4BAF-8E82-BA2225EE6A7D}" presName="AccentHold2" presStyleLbl="node1" presStyleIdx="17" presStyleCnt="19" custLinFactX="19885" custLinFactY="-99864" custLinFactNeighborX="100000" custLinFactNeighborY="-100000"/>
      <dgm:spPr/>
    </dgm:pt>
    <dgm:pt modelId="{55D88CA4-613E-4947-AFC9-A711334CBD81}" type="pres">
      <dgm:prSet presAssocID="{87279C13-6E52-4BAF-8E82-BA2225EE6A7D}" presName="Accent16" presStyleCnt="0"/>
      <dgm:spPr/>
    </dgm:pt>
    <dgm:pt modelId="{9A8F1949-8A76-4DCF-BFD5-4E328645577C}" type="pres">
      <dgm:prSet presAssocID="{87279C13-6E52-4BAF-8E82-BA2225EE6A7D}" presName="AccentHold3" presStyleLbl="node1" presStyleIdx="18" presStyleCnt="19"/>
      <dgm:spPr/>
    </dgm:pt>
  </dgm:ptLst>
  <dgm:cxnLst>
    <dgm:cxn modelId="{1B0EB587-3D94-4CFB-9E7A-8E27BEC4742C}" srcId="{B16F7996-ACDD-4F41-96E3-B789FDA32896}" destId="{9071317C-B9DE-47F5-AA56-DF3E18288AFA}" srcOrd="0" destOrd="0" parTransId="{AF351F2E-FD65-4A4E-87EC-48249FB5001A}" sibTransId="{275B9192-A34E-4BC6-B0A7-75CBD814F5C2}"/>
    <dgm:cxn modelId="{C67D4EA5-78DA-4F99-A911-7E332E28699E}" type="presOf" srcId="{644D2F7B-970D-41E3-9D4D-9F9CFE215843}" destId="{0B1B413B-A9C3-4D7C-B30C-2722C23AE391}" srcOrd="0" destOrd="0" presId="urn:microsoft.com/office/officeart/2009/3/layout/CircleRelationship"/>
    <dgm:cxn modelId="{FD888850-62BF-47FB-B0DA-53F838823E90}" type="presOf" srcId="{52E6AD6C-6180-46B1-9C67-805145DDFDDF}" destId="{A4483FE8-B4A0-40D8-9B9A-B248A5D09818}" srcOrd="0" destOrd="0" presId="urn:microsoft.com/office/officeart/2009/3/layout/CircleRelationship"/>
    <dgm:cxn modelId="{B49B183B-31F5-4B07-9E1D-15365C3E8241}" type="presOf" srcId="{B16F7996-ACDD-4F41-96E3-B789FDA32896}" destId="{33759FFD-0D21-4AA4-8E9F-B2E2770FF308}" srcOrd="0" destOrd="0" presId="urn:microsoft.com/office/officeart/2009/3/layout/CircleRelationship"/>
    <dgm:cxn modelId="{3A4B02B6-6ABF-4461-9221-A6401E5C60D2}" srcId="{B16F7996-ACDD-4F41-96E3-B789FDA32896}" destId="{52E6AD6C-6180-46B1-9C67-805145DDFDDF}" srcOrd="3" destOrd="0" parTransId="{7B9B317A-4D1F-4853-A37C-E77299BF387A}" sibTransId="{83367626-CA1E-4BBC-9676-931B67366727}"/>
    <dgm:cxn modelId="{266D560C-E2B6-437C-9CBF-1B08C119C0CA}" type="presOf" srcId="{87279C13-6E52-4BAF-8E82-BA2225EE6A7D}" destId="{98CB1387-9AFB-47A8-80D1-7A01ABEF5318}" srcOrd="0" destOrd="0" presId="urn:microsoft.com/office/officeart/2009/3/layout/CircleRelationship"/>
    <dgm:cxn modelId="{DF9AF804-156F-48A5-A0C2-B8CB6B0C490A}" srcId="{B16F7996-ACDD-4F41-96E3-B789FDA32896}" destId="{EE096804-33D1-4DED-B970-AE596A81E28E}" srcOrd="1" destOrd="0" parTransId="{FCF4A3EE-CBE9-46E1-80B0-855EF0974BFC}" sibTransId="{8A9E0C38-0BB9-4633-AAA6-39345A092041}"/>
    <dgm:cxn modelId="{1DC68F83-E078-4A60-9AF9-F782D92FD1C7}" srcId="{B16F7996-ACDD-4F41-96E3-B789FDA32896}" destId="{1FE181C5-1ED4-49FD-8959-1D3A8B4A7881}" srcOrd="2" destOrd="0" parTransId="{2877D221-88D2-4245-8B31-40BCE6BF9E80}" sibTransId="{B4E2C00B-3C7F-498A-B3BA-712A92555658}"/>
    <dgm:cxn modelId="{A6C397BB-D6D0-4BE4-92E0-23CE46D559DA}" srcId="{B16F7996-ACDD-4F41-96E3-B789FDA32896}" destId="{87279C13-6E52-4BAF-8E82-BA2225EE6A7D}" srcOrd="4" destOrd="0" parTransId="{81F3358B-6F1D-464C-9A6F-DBC31A856E63}" sibTransId="{B98A978F-3757-4099-8A4B-C36DF849010B}"/>
    <dgm:cxn modelId="{BF721979-BE8B-44C5-A5B4-C42A6ACD6250}" type="presOf" srcId="{EE096804-33D1-4DED-B970-AE596A81E28E}" destId="{F78F8AF8-4B80-40D9-BB0C-DBD546A8B209}" srcOrd="0" destOrd="0" presId="urn:microsoft.com/office/officeart/2009/3/layout/CircleRelationship"/>
    <dgm:cxn modelId="{FC17F57C-EF6A-44F1-B920-FA6F8064107B}" type="presOf" srcId="{9071317C-B9DE-47F5-AA56-DF3E18288AFA}" destId="{B0B14C1D-90CA-4D2B-BD01-91FB07F0DB9F}" srcOrd="0" destOrd="0" presId="urn:microsoft.com/office/officeart/2009/3/layout/CircleRelationship"/>
    <dgm:cxn modelId="{F4659B00-FDBF-4B41-9D21-7193C336B21E}" type="presOf" srcId="{1FE181C5-1ED4-49FD-8959-1D3A8B4A7881}" destId="{D941E1AA-9CC9-47F7-81FF-4A0B33D1447B}" srcOrd="0" destOrd="0" presId="urn:microsoft.com/office/officeart/2009/3/layout/CircleRelationship"/>
    <dgm:cxn modelId="{56500722-BEA4-4F79-B5EE-4A519E23C06A}" srcId="{644D2F7B-970D-41E3-9D4D-9F9CFE215843}" destId="{B16F7996-ACDD-4F41-96E3-B789FDA32896}" srcOrd="0" destOrd="0" parTransId="{03F6D1A1-3229-4431-AF78-CFEFB70A6412}" sibTransId="{5A3790ED-55A2-4B7F-8383-CACD2D7360C3}"/>
    <dgm:cxn modelId="{53B880C3-C06A-42C8-8DDB-C3DA1AE6D439}" type="presParOf" srcId="{0B1B413B-A9C3-4D7C-B30C-2722C23AE391}" destId="{33759FFD-0D21-4AA4-8E9F-B2E2770FF308}" srcOrd="0" destOrd="0" presId="urn:microsoft.com/office/officeart/2009/3/layout/CircleRelationship"/>
    <dgm:cxn modelId="{0961D490-0095-44DB-97CF-453BC88A877C}" type="presParOf" srcId="{0B1B413B-A9C3-4D7C-B30C-2722C23AE391}" destId="{B6FF7722-547D-4E6B-90D7-69C69C805E3F}" srcOrd="1" destOrd="0" presId="urn:microsoft.com/office/officeart/2009/3/layout/CircleRelationship"/>
    <dgm:cxn modelId="{35B12BD1-8457-43DB-8DED-D508EAC34DD1}" type="presParOf" srcId="{0B1B413B-A9C3-4D7C-B30C-2722C23AE391}" destId="{B4DFC17D-58FA-4B7D-BBD8-2ABB928CF217}" srcOrd="2" destOrd="0" presId="urn:microsoft.com/office/officeart/2009/3/layout/CircleRelationship"/>
    <dgm:cxn modelId="{17621879-1E23-4141-8C74-C150FB4A4E5B}" type="presParOf" srcId="{0B1B413B-A9C3-4D7C-B30C-2722C23AE391}" destId="{6570CD25-C652-46B3-BDAE-774090E231B7}" srcOrd="3" destOrd="0" presId="urn:microsoft.com/office/officeart/2009/3/layout/CircleRelationship"/>
    <dgm:cxn modelId="{1CBFA7BA-A558-47A1-9294-FC8B74624C3C}" type="presParOf" srcId="{0B1B413B-A9C3-4D7C-B30C-2722C23AE391}" destId="{309ADCB4-76D0-4274-8C62-97B5923942C0}" srcOrd="4" destOrd="0" presId="urn:microsoft.com/office/officeart/2009/3/layout/CircleRelationship"/>
    <dgm:cxn modelId="{FE5FF1FC-6D9D-40C2-9F9B-2A3E03180D8D}" type="presParOf" srcId="{0B1B413B-A9C3-4D7C-B30C-2722C23AE391}" destId="{80F329EA-7B13-4F6C-9309-04979B881B1C}" srcOrd="5" destOrd="0" presId="urn:microsoft.com/office/officeart/2009/3/layout/CircleRelationship"/>
    <dgm:cxn modelId="{8FED4B9D-8DB0-4994-A3EA-DA528D142B57}" type="presParOf" srcId="{0B1B413B-A9C3-4D7C-B30C-2722C23AE391}" destId="{B0B14C1D-90CA-4D2B-BD01-91FB07F0DB9F}" srcOrd="6" destOrd="0" presId="urn:microsoft.com/office/officeart/2009/3/layout/CircleRelationship"/>
    <dgm:cxn modelId="{F045FD34-C1A6-474C-8E65-05AD8B7B2A4F}" type="presParOf" srcId="{0B1B413B-A9C3-4D7C-B30C-2722C23AE391}" destId="{73A57513-D22B-4172-AAE9-3D98378D8937}" srcOrd="7" destOrd="0" presId="urn:microsoft.com/office/officeart/2009/3/layout/CircleRelationship"/>
    <dgm:cxn modelId="{03EB0197-A5C5-43DE-B639-F8ABF900654F}" type="presParOf" srcId="{73A57513-D22B-4172-AAE9-3D98378D8937}" destId="{E16D644C-73AF-478A-8B67-DD2F96582FE0}" srcOrd="0" destOrd="0" presId="urn:microsoft.com/office/officeart/2009/3/layout/CircleRelationship"/>
    <dgm:cxn modelId="{AB2399EF-FFC9-4E42-8682-ECE35228D903}" type="presParOf" srcId="{0B1B413B-A9C3-4D7C-B30C-2722C23AE391}" destId="{76B8AF90-DBC2-4001-A117-9B7DC0F85379}" srcOrd="8" destOrd="0" presId="urn:microsoft.com/office/officeart/2009/3/layout/CircleRelationship"/>
    <dgm:cxn modelId="{8F54174A-6DC0-4941-92B4-0065BC1FCF33}" type="presParOf" srcId="{76B8AF90-DBC2-4001-A117-9B7DC0F85379}" destId="{D168D6F3-46A1-4787-9E35-193CD7BF9A6F}" srcOrd="0" destOrd="0" presId="urn:microsoft.com/office/officeart/2009/3/layout/CircleRelationship"/>
    <dgm:cxn modelId="{FC04B4BF-3F22-4506-BA9F-5BBECCD2C4CD}" type="presParOf" srcId="{0B1B413B-A9C3-4D7C-B30C-2722C23AE391}" destId="{F78F8AF8-4B80-40D9-BB0C-DBD546A8B209}" srcOrd="9" destOrd="0" presId="urn:microsoft.com/office/officeart/2009/3/layout/CircleRelationship"/>
    <dgm:cxn modelId="{FC310D50-F915-4AE1-A2DF-A9FE712B66E0}" type="presParOf" srcId="{0B1B413B-A9C3-4D7C-B30C-2722C23AE391}" destId="{CAB9903B-953C-492A-938D-A647377D006E}" srcOrd="10" destOrd="0" presId="urn:microsoft.com/office/officeart/2009/3/layout/CircleRelationship"/>
    <dgm:cxn modelId="{3A3BD5F7-23E8-423B-80D4-3675FF073CFF}" type="presParOf" srcId="{CAB9903B-953C-492A-938D-A647377D006E}" destId="{CA23FAE7-7C5A-4FFA-8D99-3A0F707A0593}" srcOrd="0" destOrd="0" presId="urn:microsoft.com/office/officeart/2009/3/layout/CircleRelationship"/>
    <dgm:cxn modelId="{54C2FB02-7E2B-434D-8480-C66E3FB9328B}" type="presParOf" srcId="{0B1B413B-A9C3-4D7C-B30C-2722C23AE391}" destId="{8CE4CE84-7B99-4955-A1E0-5552728114E8}" srcOrd="11" destOrd="0" presId="urn:microsoft.com/office/officeart/2009/3/layout/CircleRelationship"/>
    <dgm:cxn modelId="{EAE049D1-BAEB-4111-917D-5146433A8C98}" type="presParOf" srcId="{8CE4CE84-7B99-4955-A1E0-5552728114E8}" destId="{F77517EC-CB64-445A-9183-9D3538DEFCE3}" srcOrd="0" destOrd="0" presId="urn:microsoft.com/office/officeart/2009/3/layout/CircleRelationship"/>
    <dgm:cxn modelId="{5682ECEC-320D-4103-991A-F89B04E0B8D0}" type="presParOf" srcId="{0B1B413B-A9C3-4D7C-B30C-2722C23AE391}" destId="{3AD6E6B8-17F8-48E5-9A31-C52FCF1A4574}" srcOrd="12" destOrd="0" presId="urn:microsoft.com/office/officeart/2009/3/layout/CircleRelationship"/>
    <dgm:cxn modelId="{FF1CF290-5B3F-43FC-A535-A9ACD3878037}" type="presParOf" srcId="{3AD6E6B8-17F8-48E5-9A31-C52FCF1A4574}" destId="{8CA5EE7D-08EB-492A-BF14-7DAB58C724B8}" srcOrd="0" destOrd="0" presId="urn:microsoft.com/office/officeart/2009/3/layout/CircleRelationship"/>
    <dgm:cxn modelId="{4AF97DFB-A834-4BBD-A58E-8155262F2FB0}" type="presParOf" srcId="{0B1B413B-A9C3-4D7C-B30C-2722C23AE391}" destId="{D941E1AA-9CC9-47F7-81FF-4A0B33D1447B}" srcOrd="13" destOrd="0" presId="urn:microsoft.com/office/officeart/2009/3/layout/CircleRelationship"/>
    <dgm:cxn modelId="{3463F646-A381-43D4-9809-614EF29C0727}" type="presParOf" srcId="{0B1B413B-A9C3-4D7C-B30C-2722C23AE391}" destId="{4FC2F601-324C-4EE7-83B1-FB1A96BE8453}" srcOrd="14" destOrd="0" presId="urn:microsoft.com/office/officeart/2009/3/layout/CircleRelationship"/>
    <dgm:cxn modelId="{42EA676E-77C4-4F76-83DC-D0E63E408C61}" type="presParOf" srcId="{4FC2F601-324C-4EE7-83B1-FB1A96BE8453}" destId="{21B0D370-02A2-46FF-A40E-669A6B3B416F}" srcOrd="0" destOrd="0" presId="urn:microsoft.com/office/officeart/2009/3/layout/CircleRelationship"/>
    <dgm:cxn modelId="{F768CC43-43DD-4469-9132-C76BBA214357}" type="presParOf" srcId="{0B1B413B-A9C3-4D7C-B30C-2722C23AE391}" destId="{A4483FE8-B4A0-40D8-9B9A-B248A5D09818}" srcOrd="15" destOrd="0" presId="urn:microsoft.com/office/officeart/2009/3/layout/CircleRelationship"/>
    <dgm:cxn modelId="{50CF7196-5707-4B7B-A9F5-249D127F6647}" type="presParOf" srcId="{0B1B413B-A9C3-4D7C-B30C-2722C23AE391}" destId="{937DAC04-B94D-4949-9956-C7F7F573F62C}" srcOrd="16" destOrd="0" presId="urn:microsoft.com/office/officeart/2009/3/layout/CircleRelationship"/>
    <dgm:cxn modelId="{5F978AC9-D47F-45D4-9D26-948039ABADF0}" type="presParOf" srcId="{937DAC04-B94D-4949-9956-C7F7F573F62C}" destId="{4C0C9481-7DE0-4D35-A5F1-26DB23DE24A4}" srcOrd="0" destOrd="0" presId="urn:microsoft.com/office/officeart/2009/3/layout/CircleRelationship"/>
    <dgm:cxn modelId="{096F228E-8803-4183-9C96-AC842F13DA19}" type="presParOf" srcId="{0B1B413B-A9C3-4D7C-B30C-2722C23AE391}" destId="{98CB1387-9AFB-47A8-80D1-7A01ABEF5318}" srcOrd="17" destOrd="0" presId="urn:microsoft.com/office/officeart/2009/3/layout/CircleRelationship"/>
    <dgm:cxn modelId="{C099327E-3C5C-4AFD-93C9-0D535CBC27C4}" type="presParOf" srcId="{0B1B413B-A9C3-4D7C-B30C-2722C23AE391}" destId="{1CAE0CB2-9DAE-4660-935D-D2DEA2E6DB68}" srcOrd="18" destOrd="0" presId="urn:microsoft.com/office/officeart/2009/3/layout/CircleRelationship"/>
    <dgm:cxn modelId="{BC528BD3-6CE8-41DD-ADBF-700A558252F9}" type="presParOf" srcId="{1CAE0CB2-9DAE-4660-935D-D2DEA2E6DB68}" destId="{DEA5C1AF-CC26-47CB-975B-2B5D14396ECF}" srcOrd="0" destOrd="0" presId="urn:microsoft.com/office/officeart/2009/3/layout/CircleRelationship"/>
    <dgm:cxn modelId="{B97E0967-198D-4D0D-B089-5DE5CC6469BB}" type="presParOf" srcId="{0B1B413B-A9C3-4D7C-B30C-2722C23AE391}" destId="{55D88CA4-613E-4947-AFC9-A711334CBD81}" srcOrd="19" destOrd="0" presId="urn:microsoft.com/office/officeart/2009/3/layout/CircleRelationship"/>
    <dgm:cxn modelId="{CB9E763B-1C8A-49C9-98A9-53E1F08E0B83}" type="presParOf" srcId="{55D88CA4-613E-4947-AFC9-A711334CBD81}" destId="{9A8F1949-8A76-4DCF-BFD5-4E328645577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F52EF5-3E9D-483E-8104-A379551932A4}" type="doc">
      <dgm:prSet loTypeId="urn:microsoft.com/office/officeart/2005/8/layout/b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22EA8A8-7239-4373-B555-122336DFE608}">
      <dgm:prSet phldrT="[Текст]"/>
      <dgm:spPr/>
      <dgm:t>
        <a:bodyPr/>
        <a:lstStyle/>
        <a:p>
          <a:r>
            <a:rPr lang="ru-RU" dirty="0" smtClean="0"/>
            <a:t>Разбить на составные части</a:t>
          </a:r>
          <a:endParaRPr lang="ru-RU" dirty="0"/>
        </a:p>
      </dgm:t>
    </dgm:pt>
    <dgm:pt modelId="{F9FFE9F7-3E34-494A-9DF9-60C20266E952}" type="parTrans" cxnId="{584E575F-47D4-430A-9A34-BB3A3C098253}">
      <dgm:prSet/>
      <dgm:spPr/>
      <dgm:t>
        <a:bodyPr/>
        <a:lstStyle/>
        <a:p>
          <a:endParaRPr lang="ru-RU"/>
        </a:p>
      </dgm:t>
    </dgm:pt>
    <dgm:pt modelId="{8DF6A9C2-D458-407B-BA19-5F8CCAAE2D6A}" type="sibTrans" cxnId="{584E575F-47D4-430A-9A34-BB3A3C098253}">
      <dgm:prSet/>
      <dgm:spPr/>
      <dgm:t>
        <a:bodyPr/>
        <a:lstStyle/>
        <a:p>
          <a:endParaRPr lang="ru-RU"/>
        </a:p>
      </dgm:t>
    </dgm:pt>
    <dgm:pt modelId="{4C65B0E6-197D-4CEE-96CC-34ACDEDB3838}">
      <dgm:prSet phldrT="[Текст]"/>
      <dgm:spPr/>
      <dgm:t>
        <a:bodyPr/>
        <a:lstStyle/>
        <a:p>
          <a:r>
            <a:rPr lang="ru-RU" dirty="0" smtClean="0"/>
            <a:t>Проверить каждый элемент </a:t>
          </a:r>
          <a:endParaRPr lang="ru-RU" dirty="0"/>
        </a:p>
      </dgm:t>
    </dgm:pt>
    <dgm:pt modelId="{9345D586-6F75-400E-B066-9B7D5DF52261}" type="parTrans" cxnId="{9A5D61BE-59C7-4E73-8E73-3D6C1A0B9B8E}">
      <dgm:prSet/>
      <dgm:spPr/>
      <dgm:t>
        <a:bodyPr/>
        <a:lstStyle/>
        <a:p>
          <a:endParaRPr lang="ru-RU"/>
        </a:p>
      </dgm:t>
    </dgm:pt>
    <dgm:pt modelId="{7BAE207E-00AB-4F0E-86B2-645FC2C4BAC1}" type="sibTrans" cxnId="{9A5D61BE-59C7-4E73-8E73-3D6C1A0B9B8E}">
      <dgm:prSet/>
      <dgm:spPr/>
      <dgm:t>
        <a:bodyPr/>
        <a:lstStyle/>
        <a:p>
          <a:endParaRPr lang="ru-RU"/>
        </a:p>
      </dgm:t>
    </dgm:pt>
    <dgm:pt modelId="{8E40B51D-108B-4C6C-B8C5-3E2E6B8580D2}">
      <dgm:prSet phldrT="[Текст]"/>
      <dgm:spPr/>
      <dgm:t>
        <a:bodyPr/>
        <a:lstStyle/>
        <a:p>
          <a:r>
            <a:rPr lang="ru-RU" dirty="0" smtClean="0"/>
            <a:t>Если возможно, исправить ошибки</a:t>
          </a:r>
          <a:endParaRPr lang="ru-RU" dirty="0"/>
        </a:p>
      </dgm:t>
    </dgm:pt>
    <dgm:pt modelId="{3E965E4C-9B53-47DD-BE5C-26F1A66DA50C}" type="parTrans" cxnId="{3FFF791D-4D64-4902-BC4C-0C50AAD5F298}">
      <dgm:prSet/>
      <dgm:spPr/>
      <dgm:t>
        <a:bodyPr/>
        <a:lstStyle/>
        <a:p>
          <a:endParaRPr lang="ru-RU"/>
        </a:p>
      </dgm:t>
    </dgm:pt>
    <dgm:pt modelId="{F97035A8-CE71-4913-84F8-A6BF28C1B47A}" type="sibTrans" cxnId="{3FFF791D-4D64-4902-BC4C-0C50AAD5F298}">
      <dgm:prSet/>
      <dgm:spPr/>
      <dgm:t>
        <a:bodyPr/>
        <a:lstStyle/>
        <a:p>
          <a:endParaRPr lang="ru-RU"/>
        </a:p>
      </dgm:t>
    </dgm:pt>
    <dgm:pt modelId="{563A7148-C5FE-42DB-8F23-F3894A7F3841}">
      <dgm:prSet phldrT="[Текст]"/>
      <dgm:spPr/>
      <dgm:t>
        <a:bodyPr/>
        <a:lstStyle/>
        <a:p>
          <a:r>
            <a:rPr lang="ru-RU" dirty="0" smtClean="0"/>
            <a:t>Обогатить данные</a:t>
          </a:r>
          <a:endParaRPr lang="ru-RU" dirty="0"/>
        </a:p>
      </dgm:t>
    </dgm:pt>
    <dgm:pt modelId="{80A9A9BA-0C45-4900-933B-15590826D8CE}" type="parTrans" cxnId="{31A6BDE4-D7C6-4670-8CED-2582C0B29CDD}">
      <dgm:prSet/>
      <dgm:spPr/>
      <dgm:t>
        <a:bodyPr/>
        <a:lstStyle/>
        <a:p>
          <a:endParaRPr lang="ru-RU"/>
        </a:p>
      </dgm:t>
    </dgm:pt>
    <dgm:pt modelId="{10BE76E0-6EFB-4558-9793-542960C18FBD}" type="sibTrans" cxnId="{31A6BDE4-D7C6-4670-8CED-2582C0B29CDD}">
      <dgm:prSet/>
      <dgm:spPr/>
      <dgm:t>
        <a:bodyPr/>
        <a:lstStyle/>
        <a:p>
          <a:endParaRPr lang="ru-RU"/>
        </a:p>
      </dgm:t>
    </dgm:pt>
    <dgm:pt modelId="{DAB4A722-3D5A-48BE-ABF4-CF5D9DC3581D}">
      <dgm:prSet phldrT="[Текст]"/>
      <dgm:spPr/>
      <dgm:t>
        <a:bodyPr/>
        <a:lstStyle/>
        <a:p>
          <a:r>
            <a:rPr lang="ru-RU" dirty="0" smtClean="0"/>
            <a:t>Собрать из частей результат</a:t>
          </a:r>
          <a:endParaRPr lang="ru-RU" dirty="0"/>
        </a:p>
      </dgm:t>
    </dgm:pt>
    <dgm:pt modelId="{F71B60E5-C2A7-4DA3-AAEE-02C28B6B976A}" type="parTrans" cxnId="{6B1A2656-9EDD-4EAD-A83C-DCCA704F7947}">
      <dgm:prSet/>
      <dgm:spPr/>
      <dgm:t>
        <a:bodyPr/>
        <a:lstStyle/>
        <a:p>
          <a:endParaRPr lang="ru-RU"/>
        </a:p>
      </dgm:t>
    </dgm:pt>
    <dgm:pt modelId="{4DBE48CA-22F1-4289-991F-9E5228162EE7}" type="sibTrans" cxnId="{6B1A2656-9EDD-4EAD-A83C-DCCA704F7947}">
      <dgm:prSet/>
      <dgm:spPr/>
      <dgm:t>
        <a:bodyPr/>
        <a:lstStyle/>
        <a:p>
          <a:endParaRPr lang="ru-RU"/>
        </a:p>
      </dgm:t>
    </dgm:pt>
    <dgm:pt modelId="{9369433A-CFF8-43F6-BB9D-8C15CD3B419A}">
      <dgm:prSet phldrT="[Текст]"/>
      <dgm:spPr/>
      <dgm:t>
        <a:bodyPr/>
        <a:lstStyle/>
        <a:p>
          <a:r>
            <a:rPr lang="ru-RU" dirty="0" smtClean="0"/>
            <a:t>Оценить качество </a:t>
          </a:r>
          <a:endParaRPr lang="ru-RU" dirty="0"/>
        </a:p>
      </dgm:t>
    </dgm:pt>
    <dgm:pt modelId="{149DA9F1-B6B6-4323-8CA7-B63F9C2974DE}" type="parTrans" cxnId="{8018073A-7D27-4981-B34F-EEEDF29A632B}">
      <dgm:prSet/>
      <dgm:spPr/>
      <dgm:t>
        <a:bodyPr/>
        <a:lstStyle/>
        <a:p>
          <a:endParaRPr lang="ru-RU"/>
        </a:p>
      </dgm:t>
    </dgm:pt>
    <dgm:pt modelId="{785F9CF5-0012-48A6-8502-0E1D9B308553}" type="sibTrans" cxnId="{8018073A-7D27-4981-B34F-EEEDF29A632B}">
      <dgm:prSet/>
      <dgm:spPr/>
      <dgm:t>
        <a:bodyPr/>
        <a:lstStyle/>
        <a:p>
          <a:endParaRPr lang="ru-RU"/>
        </a:p>
      </dgm:t>
    </dgm:pt>
    <dgm:pt modelId="{A197D66F-3953-48DB-80F2-2B6433C1B4FC}" type="pres">
      <dgm:prSet presAssocID="{51F52EF5-3E9D-483E-8104-A379551932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D44D-5E16-4025-A5D3-C71A1FEE22D2}" type="pres">
      <dgm:prSet presAssocID="{022EA8A8-7239-4373-B555-122336DFE60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ED888-7892-487A-9AAB-AD8E99C31D22}" type="pres">
      <dgm:prSet presAssocID="{8DF6A9C2-D458-407B-BA19-5F8CCAAE2D6A}" presName="sibTrans" presStyleLbl="sibTrans1D1" presStyleIdx="0" presStyleCnt="5"/>
      <dgm:spPr/>
      <dgm:t>
        <a:bodyPr/>
        <a:lstStyle/>
        <a:p>
          <a:endParaRPr lang="ru-RU"/>
        </a:p>
      </dgm:t>
    </dgm:pt>
    <dgm:pt modelId="{17EA90BE-7C13-4C98-BA9C-E1E995438F5F}" type="pres">
      <dgm:prSet presAssocID="{8DF6A9C2-D458-407B-BA19-5F8CCAAE2D6A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1E6BA7CF-DD64-43A0-AA7E-5FA042C3D88C}" type="pres">
      <dgm:prSet presAssocID="{4C65B0E6-197D-4CEE-96CC-34ACDEDB383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023AC-B09B-49B9-BAC5-6AAA97E6B579}" type="pres">
      <dgm:prSet presAssocID="{7BAE207E-00AB-4F0E-86B2-645FC2C4BAC1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E7E39F2-1388-4A8B-AF03-2F2463A18739}" type="pres">
      <dgm:prSet presAssocID="{7BAE207E-00AB-4F0E-86B2-645FC2C4BAC1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0390931F-5A56-4D5A-86F9-7ACCF02AB82F}" type="pres">
      <dgm:prSet presAssocID="{9369433A-CFF8-43F6-BB9D-8C15CD3B419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F7591-45BC-43EA-862E-2721652F028C}" type="pres">
      <dgm:prSet presAssocID="{785F9CF5-0012-48A6-8502-0E1D9B30855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CB36AEFF-4166-41EF-BD40-EDFFAC9FAA12}" type="pres">
      <dgm:prSet presAssocID="{785F9CF5-0012-48A6-8502-0E1D9B308553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E8092DCE-0710-4739-8611-419B88B48A02}" type="pres">
      <dgm:prSet presAssocID="{8E40B51D-108B-4C6C-B8C5-3E2E6B8580D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52ADE-A004-4D28-8937-7A5214B61F74}" type="pres">
      <dgm:prSet presAssocID="{F97035A8-CE71-4913-84F8-A6BF28C1B47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975691F-EE2B-4FD9-819B-EDC1DE8154BE}" type="pres">
      <dgm:prSet presAssocID="{F97035A8-CE71-4913-84F8-A6BF28C1B47A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C8512D8A-E527-4283-8B9B-C03BEDD1D71F}" type="pres">
      <dgm:prSet presAssocID="{563A7148-C5FE-42DB-8F23-F3894A7F384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907B0-3D29-4331-8228-EB119B73EDFA}" type="pres">
      <dgm:prSet presAssocID="{10BE76E0-6EFB-4558-9793-542960C18FBD}" presName="sibTrans" presStyleLbl="sibTrans1D1" presStyleIdx="4" presStyleCnt="5"/>
      <dgm:spPr/>
      <dgm:t>
        <a:bodyPr/>
        <a:lstStyle/>
        <a:p>
          <a:endParaRPr lang="ru-RU"/>
        </a:p>
      </dgm:t>
    </dgm:pt>
    <dgm:pt modelId="{938E08D8-46FB-40C7-815C-9550385174F9}" type="pres">
      <dgm:prSet presAssocID="{10BE76E0-6EFB-4558-9793-542960C18FBD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89B22526-39A8-47BF-BF05-2017E8B34E32}" type="pres">
      <dgm:prSet presAssocID="{DAB4A722-3D5A-48BE-ABF4-CF5D9DC3581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4E575F-47D4-430A-9A34-BB3A3C098253}" srcId="{51F52EF5-3E9D-483E-8104-A379551932A4}" destId="{022EA8A8-7239-4373-B555-122336DFE608}" srcOrd="0" destOrd="0" parTransId="{F9FFE9F7-3E34-494A-9DF9-60C20266E952}" sibTransId="{8DF6A9C2-D458-407B-BA19-5F8CCAAE2D6A}"/>
    <dgm:cxn modelId="{3FFF791D-4D64-4902-BC4C-0C50AAD5F298}" srcId="{51F52EF5-3E9D-483E-8104-A379551932A4}" destId="{8E40B51D-108B-4C6C-B8C5-3E2E6B8580D2}" srcOrd="3" destOrd="0" parTransId="{3E965E4C-9B53-47DD-BE5C-26F1A66DA50C}" sibTransId="{F97035A8-CE71-4913-84F8-A6BF28C1B47A}"/>
    <dgm:cxn modelId="{DDF08125-4879-443F-A1B6-945632C13EE1}" type="presOf" srcId="{4C65B0E6-197D-4CEE-96CC-34ACDEDB3838}" destId="{1E6BA7CF-DD64-43A0-AA7E-5FA042C3D88C}" srcOrd="0" destOrd="0" presId="urn:microsoft.com/office/officeart/2005/8/layout/bProcess3"/>
    <dgm:cxn modelId="{0087C4F8-44DF-4D2B-B6EA-A07008C040B9}" type="presOf" srcId="{8E40B51D-108B-4C6C-B8C5-3E2E6B8580D2}" destId="{E8092DCE-0710-4739-8611-419B88B48A02}" srcOrd="0" destOrd="0" presId="urn:microsoft.com/office/officeart/2005/8/layout/bProcess3"/>
    <dgm:cxn modelId="{9438AC44-DA5A-4FEF-93ED-79FB4AA4BF75}" type="presOf" srcId="{9369433A-CFF8-43F6-BB9D-8C15CD3B419A}" destId="{0390931F-5A56-4D5A-86F9-7ACCF02AB82F}" srcOrd="0" destOrd="0" presId="urn:microsoft.com/office/officeart/2005/8/layout/bProcess3"/>
    <dgm:cxn modelId="{9AEA24A5-C51B-47B1-BDD2-90F45FF59DA8}" type="presOf" srcId="{DAB4A722-3D5A-48BE-ABF4-CF5D9DC3581D}" destId="{89B22526-39A8-47BF-BF05-2017E8B34E32}" srcOrd="0" destOrd="0" presId="urn:microsoft.com/office/officeart/2005/8/layout/bProcess3"/>
    <dgm:cxn modelId="{26BB6CAB-FF35-4915-81C1-9F93A3EE6865}" type="presOf" srcId="{10BE76E0-6EFB-4558-9793-542960C18FBD}" destId="{938E08D8-46FB-40C7-815C-9550385174F9}" srcOrd="1" destOrd="0" presId="urn:microsoft.com/office/officeart/2005/8/layout/bProcess3"/>
    <dgm:cxn modelId="{339FD2FB-F50A-40D9-BCE4-A8BFED6E1A7A}" type="presOf" srcId="{51F52EF5-3E9D-483E-8104-A379551932A4}" destId="{A197D66F-3953-48DB-80F2-2B6433C1B4FC}" srcOrd="0" destOrd="0" presId="urn:microsoft.com/office/officeart/2005/8/layout/bProcess3"/>
    <dgm:cxn modelId="{8018073A-7D27-4981-B34F-EEEDF29A632B}" srcId="{51F52EF5-3E9D-483E-8104-A379551932A4}" destId="{9369433A-CFF8-43F6-BB9D-8C15CD3B419A}" srcOrd="2" destOrd="0" parTransId="{149DA9F1-B6B6-4323-8CA7-B63F9C2974DE}" sibTransId="{785F9CF5-0012-48A6-8502-0E1D9B308553}"/>
    <dgm:cxn modelId="{3B0E11D5-BE84-467A-B320-C9ED98415563}" type="presOf" srcId="{10BE76E0-6EFB-4558-9793-542960C18FBD}" destId="{906907B0-3D29-4331-8228-EB119B73EDFA}" srcOrd="0" destOrd="0" presId="urn:microsoft.com/office/officeart/2005/8/layout/bProcess3"/>
    <dgm:cxn modelId="{D227E2C1-D9CD-4598-831C-2CC870B679BE}" type="presOf" srcId="{8DF6A9C2-D458-407B-BA19-5F8CCAAE2D6A}" destId="{17EA90BE-7C13-4C98-BA9C-E1E995438F5F}" srcOrd="1" destOrd="0" presId="urn:microsoft.com/office/officeart/2005/8/layout/bProcess3"/>
    <dgm:cxn modelId="{FD4AAC1F-AB39-4C90-BD9B-BA6098DC336F}" type="presOf" srcId="{022EA8A8-7239-4373-B555-122336DFE608}" destId="{C86DD44D-5E16-4025-A5D3-C71A1FEE22D2}" srcOrd="0" destOrd="0" presId="urn:microsoft.com/office/officeart/2005/8/layout/bProcess3"/>
    <dgm:cxn modelId="{F5A0754A-00AA-46FF-867A-8DF6F02DB981}" type="presOf" srcId="{785F9CF5-0012-48A6-8502-0E1D9B308553}" destId="{CB36AEFF-4166-41EF-BD40-EDFFAC9FAA12}" srcOrd="1" destOrd="0" presId="urn:microsoft.com/office/officeart/2005/8/layout/bProcess3"/>
    <dgm:cxn modelId="{282AD65C-CA85-4F69-B7A3-0053E9C1C7B5}" type="presOf" srcId="{F97035A8-CE71-4913-84F8-A6BF28C1B47A}" destId="{CF352ADE-A004-4D28-8937-7A5214B61F74}" srcOrd="0" destOrd="0" presId="urn:microsoft.com/office/officeart/2005/8/layout/bProcess3"/>
    <dgm:cxn modelId="{54FF7AE2-7E16-4485-8D7C-9D6C0CCAED16}" type="presOf" srcId="{563A7148-C5FE-42DB-8F23-F3894A7F3841}" destId="{C8512D8A-E527-4283-8B9B-C03BEDD1D71F}" srcOrd="0" destOrd="0" presId="urn:microsoft.com/office/officeart/2005/8/layout/bProcess3"/>
    <dgm:cxn modelId="{DDB20037-87C9-49F8-BB6E-5DD810073785}" type="presOf" srcId="{8DF6A9C2-D458-407B-BA19-5F8CCAAE2D6A}" destId="{FB1ED888-7892-487A-9AAB-AD8E99C31D22}" srcOrd="0" destOrd="0" presId="urn:microsoft.com/office/officeart/2005/8/layout/bProcess3"/>
    <dgm:cxn modelId="{E945DF57-1662-4EB9-B42E-F0A106D4AA67}" type="presOf" srcId="{F97035A8-CE71-4913-84F8-A6BF28C1B47A}" destId="{3975691F-EE2B-4FD9-819B-EDC1DE8154BE}" srcOrd="1" destOrd="0" presId="urn:microsoft.com/office/officeart/2005/8/layout/bProcess3"/>
    <dgm:cxn modelId="{6B1A2656-9EDD-4EAD-A83C-DCCA704F7947}" srcId="{51F52EF5-3E9D-483E-8104-A379551932A4}" destId="{DAB4A722-3D5A-48BE-ABF4-CF5D9DC3581D}" srcOrd="5" destOrd="0" parTransId="{F71B60E5-C2A7-4DA3-AAEE-02C28B6B976A}" sibTransId="{4DBE48CA-22F1-4289-991F-9E5228162EE7}"/>
    <dgm:cxn modelId="{6B7D654B-9CDC-43DF-9127-4F6E55B2DAA5}" type="presOf" srcId="{7BAE207E-00AB-4F0E-86B2-645FC2C4BAC1}" destId="{FE7E39F2-1388-4A8B-AF03-2F2463A18739}" srcOrd="1" destOrd="0" presId="urn:microsoft.com/office/officeart/2005/8/layout/bProcess3"/>
    <dgm:cxn modelId="{31A6BDE4-D7C6-4670-8CED-2582C0B29CDD}" srcId="{51F52EF5-3E9D-483E-8104-A379551932A4}" destId="{563A7148-C5FE-42DB-8F23-F3894A7F3841}" srcOrd="4" destOrd="0" parTransId="{80A9A9BA-0C45-4900-933B-15590826D8CE}" sibTransId="{10BE76E0-6EFB-4558-9793-542960C18FBD}"/>
    <dgm:cxn modelId="{4CBAA1DE-6CC3-49FC-8015-6753241B7291}" type="presOf" srcId="{785F9CF5-0012-48A6-8502-0E1D9B308553}" destId="{7B9F7591-45BC-43EA-862E-2721652F028C}" srcOrd="0" destOrd="0" presId="urn:microsoft.com/office/officeart/2005/8/layout/bProcess3"/>
    <dgm:cxn modelId="{69783DDB-1DF2-485C-8C17-612A5744753D}" type="presOf" srcId="{7BAE207E-00AB-4F0E-86B2-645FC2C4BAC1}" destId="{B47023AC-B09B-49B9-BAC5-6AAA97E6B579}" srcOrd="0" destOrd="0" presId="urn:microsoft.com/office/officeart/2005/8/layout/bProcess3"/>
    <dgm:cxn modelId="{9A5D61BE-59C7-4E73-8E73-3D6C1A0B9B8E}" srcId="{51F52EF5-3E9D-483E-8104-A379551932A4}" destId="{4C65B0E6-197D-4CEE-96CC-34ACDEDB3838}" srcOrd="1" destOrd="0" parTransId="{9345D586-6F75-400E-B066-9B7D5DF52261}" sibTransId="{7BAE207E-00AB-4F0E-86B2-645FC2C4BAC1}"/>
    <dgm:cxn modelId="{617E7E25-4918-4B7B-871E-05D25594135C}" type="presParOf" srcId="{A197D66F-3953-48DB-80F2-2B6433C1B4FC}" destId="{C86DD44D-5E16-4025-A5D3-C71A1FEE22D2}" srcOrd="0" destOrd="0" presId="urn:microsoft.com/office/officeart/2005/8/layout/bProcess3"/>
    <dgm:cxn modelId="{42A2DEA3-5BF4-4F70-A959-722EBDC2E2B6}" type="presParOf" srcId="{A197D66F-3953-48DB-80F2-2B6433C1B4FC}" destId="{FB1ED888-7892-487A-9AAB-AD8E99C31D22}" srcOrd="1" destOrd="0" presId="urn:microsoft.com/office/officeart/2005/8/layout/bProcess3"/>
    <dgm:cxn modelId="{E0B47611-4B19-4D4D-9B15-6758EBAF7E04}" type="presParOf" srcId="{FB1ED888-7892-487A-9AAB-AD8E99C31D22}" destId="{17EA90BE-7C13-4C98-BA9C-E1E995438F5F}" srcOrd="0" destOrd="0" presId="urn:microsoft.com/office/officeart/2005/8/layout/bProcess3"/>
    <dgm:cxn modelId="{A5913624-9713-4DAE-A45A-E10B9F3024F7}" type="presParOf" srcId="{A197D66F-3953-48DB-80F2-2B6433C1B4FC}" destId="{1E6BA7CF-DD64-43A0-AA7E-5FA042C3D88C}" srcOrd="2" destOrd="0" presId="urn:microsoft.com/office/officeart/2005/8/layout/bProcess3"/>
    <dgm:cxn modelId="{7046189E-9434-4A12-863C-024CBB18136C}" type="presParOf" srcId="{A197D66F-3953-48DB-80F2-2B6433C1B4FC}" destId="{B47023AC-B09B-49B9-BAC5-6AAA97E6B579}" srcOrd="3" destOrd="0" presId="urn:microsoft.com/office/officeart/2005/8/layout/bProcess3"/>
    <dgm:cxn modelId="{B48E9D90-D66C-415A-B470-D9D576849936}" type="presParOf" srcId="{B47023AC-B09B-49B9-BAC5-6AAA97E6B579}" destId="{FE7E39F2-1388-4A8B-AF03-2F2463A18739}" srcOrd="0" destOrd="0" presId="urn:microsoft.com/office/officeart/2005/8/layout/bProcess3"/>
    <dgm:cxn modelId="{D2AD530D-7745-4F11-8D8B-A5748F04B4C1}" type="presParOf" srcId="{A197D66F-3953-48DB-80F2-2B6433C1B4FC}" destId="{0390931F-5A56-4D5A-86F9-7ACCF02AB82F}" srcOrd="4" destOrd="0" presId="urn:microsoft.com/office/officeart/2005/8/layout/bProcess3"/>
    <dgm:cxn modelId="{7F77463A-611B-4039-9F65-773341D2F794}" type="presParOf" srcId="{A197D66F-3953-48DB-80F2-2B6433C1B4FC}" destId="{7B9F7591-45BC-43EA-862E-2721652F028C}" srcOrd="5" destOrd="0" presId="urn:microsoft.com/office/officeart/2005/8/layout/bProcess3"/>
    <dgm:cxn modelId="{A8EDB12A-1B71-485C-9739-F3DB82F9E728}" type="presParOf" srcId="{7B9F7591-45BC-43EA-862E-2721652F028C}" destId="{CB36AEFF-4166-41EF-BD40-EDFFAC9FAA12}" srcOrd="0" destOrd="0" presId="urn:microsoft.com/office/officeart/2005/8/layout/bProcess3"/>
    <dgm:cxn modelId="{44D5A8A4-C636-45D0-8AED-E3FABBE99D61}" type="presParOf" srcId="{A197D66F-3953-48DB-80F2-2B6433C1B4FC}" destId="{E8092DCE-0710-4739-8611-419B88B48A02}" srcOrd="6" destOrd="0" presId="urn:microsoft.com/office/officeart/2005/8/layout/bProcess3"/>
    <dgm:cxn modelId="{F0C0F379-D9E2-406A-8154-822488EC4F10}" type="presParOf" srcId="{A197D66F-3953-48DB-80F2-2B6433C1B4FC}" destId="{CF352ADE-A004-4D28-8937-7A5214B61F74}" srcOrd="7" destOrd="0" presId="urn:microsoft.com/office/officeart/2005/8/layout/bProcess3"/>
    <dgm:cxn modelId="{78DF291B-DAE5-41D9-BD26-36EC90A35212}" type="presParOf" srcId="{CF352ADE-A004-4D28-8937-7A5214B61F74}" destId="{3975691F-EE2B-4FD9-819B-EDC1DE8154BE}" srcOrd="0" destOrd="0" presId="urn:microsoft.com/office/officeart/2005/8/layout/bProcess3"/>
    <dgm:cxn modelId="{395EBA4F-6B23-4B2A-AA77-31242F7419CB}" type="presParOf" srcId="{A197D66F-3953-48DB-80F2-2B6433C1B4FC}" destId="{C8512D8A-E527-4283-8B9B-C03BEDD1D71F}" srcOrd="8" destOrd="0" presId="urn:microsoft.com/office/officeart/2005/8/layout/bProcess3"/>
    <dgm:cxn modelId="{C94C41EF-464F-41A6-BDFC-813FE7AAD5ED}" type="presParOf" srcId="{A197D66F-3953-48DB-80F2-2B6433C1B4FC}" destId="{906907B0-3D29-4331-8228-EB119B73EDFA}" srcOrd="9" destOrd="0" presId="urn:microsoft.com/office/officeart/2005/8/layout/bProcess3"/>
    <dgm:cxn modelId="{7F8D8764-C384-4191-AC09-FF5E1C64FE7C}" type="presParOf" srcId="{906907B0-3D29-4331-8228-EB119B73EDFA}" destId="{938E08D8-46FB-40C7-815C-9550385174F9}" srcOrd="0" destOrd="0" presId="urn:microsoft.com/office/officeart/2005/8/layout/bProcess3"/>
    <dgm:cxn modelId="{9CE09310-728F-40FA-A920-726B372C8A93}" type="presParOf" srcId="{A197D66F-3953-48DB-80F2-2B6433C1B4FC}" destId="{89B22526-39A8-47BF-BF05-2017E8B34E32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303BF9-979D-418D-85D2-4B10BF885387}" type="doc">
      <dgm:prSet loTypeId="urn:microsoft.com/office/officeart/2005/8/layout/b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BE70499-61EB-4BEC-A030-D0336B39983F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600" dirty="0" smtClean="0"/>
            <a:t>Разбить на составные части</a:t>
          </a:r>
          <a:r>
            <a:rPr lang="en-US" sz="1600" dirty="0" smtClean="0"/>
            <a:t>:</a:t>
          </a:r>
          <a:endParaRPr lang="ru-RU" sz="1600" dirty="0"/>
        </a:p>
      </dgm:t>
    </dgm:pt>
    <dgm:pt modelId="{F394D266-0A56-4FC4-8398-2A52B0A2A1B0}" type="parTrans" cxnId="{44DD9C68-3839-4D44-B6B8-12A9A4C77AE0}">
      <dgm:prSet/>
      <dgm:spPr/>
      <dgm:t>
        <a:bodyPr/>
        <a:lstStyle/>
        <a:p>
          <a:endParaRPr lang="ru-RU" sz="2400"/>
        </a:p>
      </dgm:t>
    </dgm:pt>
    <dgm:pt modelId="{F036934B-0A72-48B5-A920-791DA4C28BE7}" type="sibTrans" cxnId="{44DD9C68-3839-4D44-B6B8-12A9A4C77AE0}">
      <dgm:prSet custT="1"/>
      <dgm:spPr/>
      <dgm:t>
        <a:bodyPr/>
        <a:lstStyle/>
        <a:p>
          <a:endParaRPr lang="ru-RU" sz="700"/>
        </a:p>
      </dgm:t>
    </dgm:pt>
    <dgm:pt modelId="{6BEDEB5C-3696-4D6D-A0F2-DABC6580E56A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Из ФИО выделить фамилию, имя, отчество</a:t>
          </a:r>
          <a:endParaRPr lang="ru-RU" sz="1100" dirty="0"/>
        </a:p>
      </dgm:t>
    </dgm:pt>
    <dgm:pt modelId="{BA924349-F874-4E5A-9B02-B6EC961357E2}" type="parTrans" cxnId="{1A008F15-1AEF-42EB-8D9E-51D05614723F}">
      <dgm:prSet/>
      <dgm:spPr/>
      <dgm:t>
        <a:bodyPr/>
        <a:lstStyle/>
        <a:p>
          <a:endParaRPr lang="ru-RU" sz="2400"/>
        </a:p>
      </dgm:t>
    </dgm:pt>
    <dgm:pt modelId="{FE8616FA-BF35-4297-A5E8-2CFB685C0BE1}" type="sibTrans" cxnId="{1A008F15-1AEF-42EB-8D9E-51D05614723F}">
      <dgm:prSet/>
      <dgm:spPr/>
      <dgm:t>
        <a:bodyPr/>
        <a:lstStyle/>
        <a:p>
          <a:endParaRPr lang="ru-RU" sz="2400"/>
        </a:p>
      </dgm:t>
    </dgm:pt>
    <dgm:pt modelId="{D1622DD7-5E6E-400F-94B0-B808BFD14BC2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600" dirty="0" smtClean="0"/>
            <a:t>Проверить каждый элемент </a:t>
          </a:r>
          <a:endParaRPr lang="ru-RU" sz="1600" dirty="0"/>
        </a:p>
      </dgm:t>
    </dgm:pt>
    <dgm:pt modelId="{8318E24D-517C-4277-8A8F-82DC26D1E620}" type="parTrans" cxnId="{2E1323E2-FAFA-49B9-A2A1-6F29737CD79B}">
      <dgm:prSet/>
      <dgm:spPr/>
      <dgm:t>
        <a:bodyPr/>
        <a:lstStyle/>
        <a:p>
          <a:endParaRPr lang="ru-RU" sz="2400"/>
        </a:p>
      </dgm:t>
    </dgm:pt>
    <dgm:pt modelId="{143BA79F-A27C-46A8-933A-7019C85B3B73}" type="sibTrans" cxnId="{2E1323E2-FAFA-49B9-A2A1-6F29737CD79B}">
      <dgm:prSet custT="1"/>
      <dgm:spPr/>
      <dgm:t>
        <a:bodyPr/>
        <a:lstStyle/>
        <a:p>
          <a:endParaRPr lang="ru-RU" sz="700"/>
        </a:p>
      </dgm:t>
    </dgm:pt>
    <dgm:pt modelId="{FCC1D943-336C-46CE-8B36-BD9F45F57EED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Недопустимые символы</a:t>
          </a:r>
          <a:endParaRPr lang="ru-RU" sz="1100" dirty="0"/>
        </a:p>
      </dgm:t>
    </dgm:pt>
    <dgm:pt modelId="{FF58E674-3B06-456C-AC77-AB99CB549259}" type="parTrans" cxnId="{E70D7F22-8E1A-4B9F-A137-0A59BF286789}">
      <dgm:prSet/>
      <dgm:spPr/>
      <dgm:t>
        <a:bodyPr/>
        <a:lstStyle/>
        <a:p>
          <a:endParaRPr lang="ru-RU" sz="2400"/>
        </a:p>
      </dgm:t>
    </dgm:pt>
    <dgm:pt modelId="{E54A2385-354E-449B-85C9-9B4DF86166A6}" type="sibTrans" cxnId="{E70D7F22-8E1A-4B9F-A137-0A59BF286789}">
      <dgm:prSet/>
      <dgm:spPr/>
      <dgm:t>
        <a:bodyPr/>
        <a:lstStyle/>
        <a:p>
          <a:endParaRPr lang="ru-RU" sz="2400"/>
        </a:p>
      </dgm:t>
    </dgm:pt>
    <dgm:pt modelId="{4A28AE9F-A7DD-486F-BE09-03CCF0E76E99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Нет в справочниках</a:t>
          </a:r>
          <a:endParaRPr lang="ru-RU" sz="1100" dirty="0"/>
        </a:p>
      </dgm:t>
    </dgm:pt>
    <dgm:pt modelId="{AD6AD286-1C50-499B-8B3F-DEE6063A84BD}" type="parTrans" cxnId="{E07E29AA-54CB-4F21-B70E-6FD19E697BD4}">
      <dgm:prSet/>
      <dgm:spPr/>
      <dgm:t>
        <a:bodyPr/>
        <a:lstStyle/>
        <a:p>
          <a:endParaRPr lang="ru-RU" sz="2400"/>
        </a:p>
      </dgm:t>
    </dgm:pt>
    <dgm:pt modelId="{D99EF560-EF1B-43A5-8D9F-B4DB64DA2D1B}" type="sibTrans" cxnId="{E07E29AA-54CB-4F21-B70E-6FD19E697BD4}">
      <dgm:prSet/>
      <dgm:spPr/>
      <dgm:t>
        <a:bodyPr/>
        <a:lstStyle/>
        <a:p>
          <a:endParaRPr lang="ru-RU" sz="2400"/>
        </a:p>
      </dgm:t>
    </dgm:pt>
    <dgm:pt modelId="{F489DD45-5EC1-4971-979B-323C7A6FB559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Опечатки</a:t>
          </a:r>
          <a:endParaRPr lang="ru-RU" sz="1100" dirty="0"/>
        </a:p>
      </dgm:t>
    </dgm:pt>
    <dgm:pt modelId="{BF963D5F-54A1-410D-A30A-4EB1F19AE673}" type="parTrans" cxnId="{EE139BB6-CC68-48B9-886B-52D8E9C5AEFD}">
      <dgm:prSet/>
      <dgm:spPr/>
      <dgm:t>
        <a:bodyPr/>
        <a:lstStyle/>
        <a:p>
          <a:endParaRPr lang="ru-RU" sz="2400"/>
        </a:p>
      </dgm:t>
    </dgm:pt>
    <dgm:pt modelId="{3556241E-408D-41DB-A58C-B4A045B59E24}" type="sibTrans" cxnId="{EE139BB6-CC68-48B9-886B-52D8E9C5AEFD}">
      <dgm:prSet/>
      <dgm:spPr/>
      <dgm:t>
        <a:bodyPr/>
        <a:lstStyle/>
        <a:p>
          <a:endParaRPr lang="ru-RU" sz="2400"/>
        </a:p>
      </dgm:t>
    </dgm:pt>
    <dgm:pt modelId="{DDBD549B-1DB2-4C25-958E-3374CDD4A746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600" dirty="0" smtClean="0"/>
            <a:t>Оценить качество</a:t>
          </a:r>
          <a:endParaRPr lang="ru-RU" sz="1600" dirty="0"/>
        </a:p>
      </dgm:t>
    </dgm:pt>
    <dgm:pt modelId="{3407D603-38EC-4008-BBCA-C965609D3330}" type="parTrans" cxnId="{1090B054-9792-482F-9BD2-09AAC52A7524}">
      <dgm:prSet/>
      <dgm:spPr/>
      <dgm:t>
        <a:bodyPr/>
        <a:lstStyle/>
        <a:p>
          <a:endParaRPr lang="ru-RU" sz="2400"/>
        </a:p>
      </dgm:t>
    </dgm:pt>
    <dgm:pt modelId="{C537FD53-A034-4C51-B392-828B88485C77}" type="sibTrans" cxnId="{1090B054-9792-482F-9BD2-09AAC52A7524}">
      <dgm:prSet custT="1"/>
      <dgm:spPr/>
      <dgm:t>
        <a:bodyPr/>
        <a:lstStyle/>
        <a:p>
          <a:endParaRPr lang="ru-RU" sz="700"/>
        </a:p>
      </dgm:t>
    </dgm:pt>
    <dgm:pt modelId="{EBF4EF11-3B88-4BA6-9228-49633742EAD2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Просуммировать вес каждой ошибки</a:t>
          </a:r>
          <a:endParaRPr lang="ru-RU" sz="1100" dirty="0"/>
        </a:p>
      </dgm:t>
    </dgm:pt>
    <dgm:pt modelId="{08927D6B-CBC4-4720-9D24-05EA31A4B788}" type="parTrans" cxnId="{8BF05FE7-E64A-475D-A532-2D33863C9B28}">
      <dgm:prSet/>
      <dgm:spPr/>
      <dgm:t>
        <a:bodyPr/>
        <a:lstStyle/>
        <a:p>
          <a:endParaRPr lang="ru-RU" sz="2400"/>
        </a:p>
      </dgm:t>
    </dgm:pt>
    <dgm:pt modelId="{5D1F5121-4FEC-4AD7-B634-B9A43D530A8B}" type="sibTrans" cxnId="{8BF05FE7-E64A-475D-A532-2D33863C9B28}">
      <dgm:prSet/>
      <dgm:spPr/>
      <dgm:t>
        <a:bodyPr/>
        <a:lstStyle/>
        <a:p>
          <a:endParaRPr lang="ru-RU" sz="2400"/>
        </a:p>
      </dgm:t>
    </dgm:pt>
    <dgm:pt modelId="{BCB235D2-8A7B-473D-A18F-685A416C0E82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600" dirty="0" smtClean="0"/>
            <a:t>Исправить ошибки</a:t>
          </a:r>
          <a:endParaRPr lang="ru-RU" sz="1600" dirty="0"/>
        </a:p>
      </dgm:t>
    </dgm:pt>
    <dgm:pt modelId="{974B376D-3FFA-4E50-8CF8-F8A78AE3F1E9}" type="parTrans" cxnId="{59F2B0AE-4A89-492C-ADB6-D42C032502A5}">
      <dgm:prSet/>
      <dgm:spPr/>
      <dgm:t>
        <a:bodyPr/>
        <a:lstStyle/>
        <a:p>
          <a:endParaRPr lang="ru-RU" sz="2400"/>
        </a:p>
      </dgm:t>
    </dgm:pt>
    <dgm:pt modelId="{EE75D9E0-3E77-4A6F-8ECF-0505CA6729D8}" type="sibTrans" cxnId="{59F2B0AE-4A89-492C-ADB6-D42C032502A5}">
      <dgm:prSet custT="1"/>
      <dgm:spPr/>
      <dgm:t>
        <a:bodyPr/>
        <a:lstStyle/>
        <a:p>
          <a:endParaRPr lang="ru-RU" sz="700"/>
        </a:p>
      </dgm:t>
    </dgm:pt>
    <dgm:pt modelId="{1A8467A4-C3ED-487E-A8F6-65B964F60FBA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Исправить опечатки</a:t>
          </a:r>
          <a:endParaRPr lang="ru-RU" sz="1100" dirty="0"/>
        </a:p>
      </dgm:t>
    </dgm:pt>
    <dgm:pt modelId="{841069CB-E977-4BCF-9C5E-EB328D12B706}" type="parTrans" cxnId="{95520757-EC4D-4E2E-A17C-0812353ECCB0}">
      <dgm:prSet/>
      <dgm:spPr/>
      <dgm:t>
        <a:bodyPr/>
        <a:lstStyle/>
        <a:p>
          <a:endParaRPr lang="ru-RU" sz="2400"/>
        </a:p>
      </dgm:t>
    </dgm:pt>
    <dgm:pt modelId="{014CAC05-5E15-40F7-9D3E-40880265298D}" type="sibTrans" cxnId="{95520757-EC4D-4E2E-A17C-0812353ECCB0}">
      <dgm:prSet/>
      <dgm:spPr/>
      <dgm:t>
        <a:bodyPr/>
        <a:lstStyle/>
        <a:p>
          <a:endParaRPr lang="ru-RU" sz="2400"/>
        </a:p>
      </dgm:t>
    </dgm:pt>
    <dgm:pt modelId="{380C0CF8-7790-45BD-8B58-2F179D81CB04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Привести к одному алфавиту</a:t>
          </a:r>
          <a:endParaRPr lang="ru-RU" sz="1100" dirty="0"/>
        </a:p>
      </dgm:t>
    </dgm:pt>
    <dgm:pt modelId="{2B6E1EC0-D592-4293-B500-DFD297E8E2C0}" type="parTrans" cxnId="{18005469-CDDA-43DD-83B9-2E8B8AD44B76}">
      <dgm:prSet/>
      <dgm:spPr/>
      <dgm:t>
        <a:bodyPr/>
        <a:lstStyle/>
        <a:p>
          <a:endParaRPr lang="ru-RU" sz="2400"/>
        </a:p>
      </dgm:t>
    </dgm:pt>
    <dgm:pt modelId="{269CF43C-675D-4BE2-9D9C-A044538C6A7E}" type="sibTrans" cxnId="{18005469-CDDA-43DD-83B9-2E8B8AD44B76}">
      <dgm:prSet/>
      <dgm:spPr/>
      <dgm:t>
        <a:bodyPr/>
        <a:lstStyle/>
        <a:p>
          <a:endParaRPr lang="ru-RU" sz="2400"/>
        </a:p>
      </dgm:t>
    </dgm:pt>
    <dgm:pt modelId="{9F319EE5-A212-4356-84C5-0963FB43239D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Переставить спутанные поля</a:t>
          </a:r>
          <a:endParaRPr lang="ru-RU" sz="1100" dirty="0"/>
        </a:p>
      </dgm:t>
    </dgm:pt>
    <dgm:pt modelId="{DD0ACDFD-5ADE-4ABF-A85D-B1C92E77B3FC}" type="parTrans" cxnId="{F0D3B2F7-592B-4B42-9A29-D44ED7185DBB}">
      <dgm:prSet/>
      <dgm:spPr/>
      <dgm:t>
        <a:bodyPr/>
        <a:lstStyle/>
        <a:p>
          <a:endParaRPr lang="ru-RU" sz="2400"/>
        </a:p>
      </dgm:t>
    </dgm:pt>
    <dgm:pt modelId="{A0A699A9-E247-4DA6-ABE7-D7524423D191}" type="sibTrans" cxnId="{F0D3B2F7-592B-4B42-9A29-D44ED7185DBB}">
      <dgm:prSet/>
      <dgm:spPr/>
      <dgm:t>
        <a:bodyPr/>
        <a:lstStyle/>
        <a:p>
          <a:endParaRPr lang="ru-RU" sz="2400"/>
        </a:p>
      </dgm:t>
    </dgm:pt>
    <dgm:pt modelId="{BF29DAA7-BE38-4835-AE28-92EBD57FD6AB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Получить итоговый коэффициент доверия</a:t>
          </a:r>
          <a:endParaRPr lang="ru-RU" sz="1100" dirty="0"/>
        </a:p>
      </dgm:t>
    </dgm:pt>
    <dgm:pt modelId="{8C7BE25F-3BCF-480F-9982-1D453013625E}" type="parTrans" cxnId="{2A098D3C-3B8E-4FA5-8CBD-0310529C15D6}">
      <dgm:prSet/>
      <dgm:spPr/>
      <dgm:t>
        <a:bodyPr/>
        <a:lstStyle/>
        <a:p>
          <a:endParaRPr lang="ru-RU" sz="2400"/>
        </a:p>
      </dgm:t>
    </dgm:pt>
    <dgm:pt modelId="{783BAE9D-5181-41C9-9EA2-AA05F81F6F4D}" type="sibTrans" cxnId="{2A098D3C-3B8E-4FA5-8CBD-0310529C15D6}">
      <dgm:prSet/>
      <dgm:spPr/>
      <dgm:t>
        <a:bodyPr/>
        <a:lstStyle/>
        <a:p>
          <a:endParaRPr lang="ru-RU" sz="2400"/>
        </a:p>
      </dgm:t>
    </dgm:pt>
    <dgm:pt modelId="{F9EA8252-DD05-4DC7-A708-E985EA4A477C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600" dirty="0" smtClean="0"/>
            <a:t>Обогатить данные</a:t>
          </a:r>
          <a:endParaRPr lang="ru-RU" sz="1600" dirty="0"/>
        </a:p>
      </dgm:t>
    </dgm:pt>
    <dgm:pt modelId="{9A611A88-4B52-4180-86E8-B08947B75FA5}" type="parTrans" cxnId="{910D689C-09A8-428E-BD98-A5144308A685}">
      <dgm:prSet/>
      <dgm:spPr/>
      <dgm:t>
        <a:bodyPr/>
        <a:lstStyle/>
        <a:p>
          <a:endParaRPr lang="ru-RU" sz="2400"/>
        </a:p>
      </dgm:t>
    </dgm:pt>
    <dgm:pt modelId="{525435D6-1D27-4E9A-94AF-06DD1D66A7DD}" type="sibTrans" cxnId="{910D689C-09A8-428E-BD98-A5144308A685}">
      <dgm:prSet custT="1"/>
      <dgm:spPr/>
      <dgm:t>
        <a:bodyPr/>
        <a:lstStyle/>
        <a:p>
          <a:endParaRPr lang="ru-RU" sz="700"/>
        </a:p>
      </dgm:t>
    </dgm:pt>
    <dgm:pt modelId="{719662D2-C0F6-4972-88E9-DF8FCE75CB73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Заменить уменьшительные имена полными</a:t>
          </a:r>
          <a:endParaRPr lang="ru-RU" sz="1100" dirty="0"/>
        </a:p>
      </dgm:t>
    </dgm:pt>
    <dgm:pt modelId="{9D7B03FC-D126-42A6-8462-1A5023E6480E}" type="parTrans" cxnId="{43640527-B418-4124-83AE-9C64563623A5}">
      <dgm:prSet/>
      <dgm:spPr/>
      <dgm:t>
        <a:bodyPr/>
        <a:lstStyle/>
        <a:p>
          <a:endParaRPr lang="ru-RU" sz="2400"/>
        </a:p>
      </dgm:t>
    </dgm:pt>
    <dgm:pt modelId="{3F246E50-3ADD-4F1A-96BB-71D83BBE2C59}" type="sibTrans" cxnId="{43640527-B418-4124-83AE-9C64563623A5}">
      <dgm:prSet/>
      <dgm:spPr/>
      <dgm:t>
        <a:bodyPr/>
        <a:lstStyle/>
        <a:p>
          <a:endParaRPr lang="ru-RU" sz="2400"/>
        </a:p>
      </dgm:t>
    </dgm:pt>
    <dgm:pt modelId="{0441EBDE-1030-45D2-9027-837D733B7475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Определить пол</a:t>
          </a:r>
          <a:endParaRPr lang="ru-RU" sz="1100" dirty="0"/>
        </a:p>
      </dgm:t>
    </dgm:pt>
    <dgm:pt modelId="{53208504-78B1-4A0A-AC17-9DDC139551DB}" type="parTrans" cxnId="{56C709F4-9829-4807-9B4C-B17D37A50C13}">
      <dgm:prSet/>
      <dgm:spPr/>
      <dgm:t>
        <a:bodyPr/>
        <a:lstStyle/>
        <a:p>
          <a:endParaRPr lang="ru-RU" sz="2400"/>
        </a:p>
      </dgm:t>
    </dgm:pt>
    <dgm:pt modelId="{83A8910D-36F3-4ABE-A2C4-722100471E11}" type="sibTrans" cxnId="{56C709F4-9829-4807-9B4C-B17D37A50C13}">
      <dgm:prSet/>
      <dgm:spPr/>
      <dgm:t>
        <a:bodyPr/>
        <a:lstStyle/>
        <a:p>
          <a:endParaRPr lang="ru-RU" sz="2400"/>
        </a:p>
      </dgm:t>
    </dgm:pt>
    <dgm:pt modelId="{5E09ABCD-58F0-4CF2-B038-1D020E172E8E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600" dirty="0" smtClean="0"/>
            <a:t>Собрать из частей результат</a:t>
          </a:r>
          <a:endParaRPr lang="ru-RU" sz="1600" dirty="0"/>
        </a:p>
      </dgm:t>
    </dgm:pt>
    <dgm:pt modelId="{5A54D163-4B90-458E-8DF7-DA54E94B0F13}" type="parTrans" cxnId="{897E14EC-CE52-41E5-B582-2769F0AF9ED6}">
      <dgm:prSet/>
      <dgm:spPr/>
      <dgm:t>
        <a:bodyPr/>
        <a:lstStyle/>
        <a:p>
          <a:endParaRPr lang="ru-RU" sz="2400"/>
        </a:p>
      </dgm:t>
    </dgm:pt>
    <dgm:pt modelId="{E812D9EC-2ED3-4C73-ADCD-1DCC3DCAED01}" type="sibTrans" cxnId="{897E14EC-CE52-41E5-B582-2769F0AF9ED6}">
      <dgm:prSet/>
      <dgm:spPr/>
      <dgm:t>
        <a:bodyPr/>
        <a:lstStyle/>
        <a:p>
          <a:endParaRPr lang="ru-RU" sz="2400"/>
        </a:p>
      </dgm:t>
    </dgm:pt>
    <dgm:pt modelId="{F5C1DBA7-1FB1-42E1-867B-50A09E38350F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Собрать все элементы в ФИО по шаблону</a:t>
          </a:r>
          <a:endParaRPr lang="ru-RU" sz="1100" dirty="0"/>
        </a:p>
      </dgm:t>
    </dgm:pt>
    <dgm:pt modelId="{C4DAA1AF-CEE6-48A9-9577-2E3C1532F648}" type="parTrans" cxnId="{368E3A1C-8F05-496B-B67F-E0E4ED75DD20}">
      <dgm:prSet/>
      <dgm:spPr/>
      <dgm:t>
        <a:bodyPr/>
        <a:lstStyle/>
        <a:p>
          <a:endParaRPr lang="ru-RU" sz="2400"/>
        </a:p>
      </dgm:t>
    </dgm:pt>
    <dgm:pt modelId="{4D8FB19C-AD7B-4CC8-A9B2-B6CF29A6FAD5}" type="sibTrans" cxnId="{368E3A1C-8F05-496B-B67F-E0E4ED75DD20}">
      <dgm:prSet/>
      <dgm:spPr/>
      <dgm:t>
        <a:bodyPr/>
        <a:lstStyle/>
        <a:p>
          <a:endParaRPr lang="ru-RU" sz="2400"/>
        </a:p>
      </dgm:t>
    </dgm:pt>
    <dgm:pt modelId="{D472F895-0B99-42AB-949A-AA26A59C6986}">
      <dgm:prSet custT="1"/>
      <dgm:spPr/>
      <dgm:t>
        <a:bodyPr/>
        <a:lstStyle/>
        <a:p>
          <a:pPr rtl="0">
            <a:spcBef>
              <a:spcPts val="600"/>
            </a:spcBef>
            <a:spcAft>
              <a:spcPts val="1200"/>
            </a:spcAft>
          </a:pPr>
          <a:r>
            <a:rPr lang="ru-RU" sz="1100" dirty="0" smtClean="0"/>
            <a:t>Сформировать результирующую запись</a:t>
          </a:r>
          <a:endParaRPr lang="ru-RU" sz="1100" dirty="0"/>
        </a:p>
      </dgm:t>
    </dgm:pt>
    <dgm:pt modelId="{0566D75F-39F2-443B-9EF2-468E71123732}" type="parTrans" cxnId="{8F482666-947A-42AA-B2C6-809AE5E831C6}">
      <dgm:prSet/>
      <dgm:spPr/>
      <dgm:t>
        <a:bodyPr/>
        <a:lstStyle/>
        <a:p>
          <a:endParaRPr lang="ru-RU" sz="2400"/>
        </a:p>
      </dgm:t>
    </dgm:pt>
    <dgm:pt modelId="{7DFADEBB-34FA-4796-BC8E-345D55CB7120}" type="sibTrans" cxnId="{8F482666-947A-42AA-B2C6-809AE5E831C6}">
      <dgm:prSet/>
      <dgm:spPr/>
      <dgm:t>
        <a:bodyPr/>
        <a:lstStyle/>
        <a:p>
          <a:endParaRPr lang="ru-RU" sz="2400"/>
        </a:p>
      </dgm:t>
    </dgm:pt>
    <dgm:pt modelId="{7AD7A95A-89AE-4C63-997A-44683A63DE73}" type="pres">
      <dgm:prSet presAssocID="{1C303BF9-979D-418D-85D2-4B10BF8853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CFE787-3D1E-4E58-A899-A037A777D76D}" type="pres">
      <dgm:prSet presAssocID="{BBE70499-61EB-4BEC-A030-D0336B39983F}" presName="node" presStyleLbl="node1" presStyleIdx="0" presStyleCnt="6" custScaleX="143859" custScaleY="144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CACF5-471C-4F50-B92C-18377D918F90}" type="pres">
      <dgm:prSet presAssocID="{F036934B-0A72-48B5-A920-791DA4C28BE7}" presName="sibTrans" presStyleLbl="sibTrans1D1" presStyleIdx="0" presStyleCnt="5"/>
      <dgm:spPr/>
      <dgm:t>
        <a:bodyPr/>
        <a:lstStyle/>
        <a:p>
          <a:endParaRPr lang="ru-RU"/>
        </a:p>
      </dgm:t>
    </dgm:pt>
    <dgm:pt modelId="{8BF7C047-DDE0-4915-BCB0-91B431C75D68}" type="pres">
      <dgm:prSet presAssocID="{F036934B-0A72-48B5-A920-791DA4C28BE7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A9C2BCBD-D496-4B8A-8CC0-D16D0AC4F356}" type="pres">
      <dgm:prSet presAssocID="{D1622DD7-5E6E-400F-94B0-B808BFD14BC2}" presName="node" presStyleLbl="node1" presStyleIdx="1" presStyleCnt="6" custScaleX="143859" custScaleY="144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18331-EADD-4E73-AD54-24F2302AC842}" type="pres">
      <dgm:prSet presAssocID="{143BA79F-A27C-46A8-933A-7019C85B3B73}" presName="sibTrans" presStyleLbl="sibTrans1D1" presStyleIdx="1" presStyleCnt="5"/>
      <dgm:spPr/>
      <dgm:t>
        <a:bodyPr/>
        <a:lstStyle/>
        <a:p>
          <a:endParaRPr lang="ru-RU"/>
        </a:p>
      </dgm:t>
    </dgm:pt>
    <dgm:pt modelId="{B7D4849E-57FA-4332-A6EB-F4B70436F8AA}" type="pres">
      <dgm:prSet presAssocID="{143BA79F-A27C-46A8-933A-7019C85B3B73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CE56261D-D8D4-4546-9BB3-5A311EA75770}" type="pres">
      <dgm:prSet presAssocID="{DDBD549B-1DB2-4C25-958E-3374CDD4A746}" presName="node" presStyleLbl="node1" presStyleIdx="2" presStyleCnt="6" custScaleX="143859" custScaleY="144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CB4B9-1301-46C4-9F75-EE09CB067A27}" type="pres">
      <dgm:prSet presAssocID="{C537FD53-A034-4C51-B392-828B88485C7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A9BCB1E-EFF0-4715-BC07-59190D67C962}" type="pres">
      <dgm:prSet presAssocID="{C537FD53-A034-4C51-B392-828B88485C77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E9BF00B7-F71D-4E43-BB7D-6B9F43FC7C42}" type="pres">
      <dgm:prSet presAssocID="{BCB235D2-8A7B-473D-A18F-685A416C0E82}" presName="node" presStyleLbl="node1" presStyleIdx="3" presStyleCnt="6" custScaleX="143859" custScaleY="144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9D174-E4BE-4ACE-A5CA-9EE711C3DE46}" type="pres">
      <dgm:prSet presAssocID="{EE75D9E0-3E77-4A6F-8ECF-0505CA6729D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94EF4A3-F196-478B-ABFA-FAD570083F7E}" type="pres">
      <dgm:prSet presAssocID="{EE75D9E0-3E77-4A6F-8ECF-0505CA6729D8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40220A76-0732-4ADA-9B4A-C026E7125B23}" type="pres">
      <dgm:prSet presAssocID="{F9EA8252-DD05-4DC7-A708-E985EA4A477C}" presName="node" presStyleLbl="node1" presStyleIdx="4" presStyleCnt="6" custScaleX="143859" custScaleY="144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23748-7A9A-48BD-88F2-D98F62066074}" type="pres">
      <dgm:prSet presAssocID="{525435D6-1D27-4E9A-94AF-06DD1D66A7DD}" presName="sibTrans" presStyleLbl="sibTrans1D1" presStyleIdx="4" presStyleCnt="5"/>
      <dgm:spPr/>
      <dgm:t>
        <a:bodyPr/>
        <a:lstStyle/>
        <a:p>
          <a:endParaRPr lang="ru-RU"/>
        </a:p>
      </dgm:t>
    </dgm:pt>
    <dgm:pt modelId="{32143EAC-4CC8-4FD2-ABCE-D7DCFD1EAE41}" type="pres">
      <dgm:prSet presAssocID="{525435D6-1D27-4E9A-94AF-06DD1D66A7DD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9510D55E-E0DE-4DF5-9E3B-D68EDD48D600}" type="pres">
      <dgm:prSet presAssocID="{5E09ABCD-58F0-4CF2-B038-1D020E172E8E}" presName="node" presStyleLbl="node1" presStyleIdx="5" presStyleCnt="6" custScaleX="143859" custScaleY="144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6E42D1-62E8-419E-9719-CF70B325000F}" type="presOf" srcId="{143BA79F-A27C-46A8-933A-7019C85B3B73}" destId="{B7D4849E-57FA-4332-A6EB-F4B70436F8AA}" srcOrd="1" destOrd="0" presId="urn:microsoft.com/office/officeart/2005/8/layout/bProcess3"/>
    <dgm:cxn modelId="{165DF229-A5CB-4E0A-9031-49EFAF7FC332}" type="presOf" srcId="{525435D6-1D27-4E9A-94AF-06DD1D66A7DD}" destId="{09123748-7A9A-48BD-88F2-D98F62066074}" srcOrd="0" destOrd="0" presId="urn:microsoft.com/office/officeart/2005/8/layout/bProcess3"/>
    <dgm:cxn modelId="{00FC1578-234F-460B-9939-C716A284ADCD}" type="presOf" srcId="{4A28AE9F-A7DD-486F-BE09-03CCF0E76E99}" destId="{A9C2BCBD-D496-4B8A-8CC0-D16D0AC4F356}" srcOrd="0" destOrd="2" presId="urn:microsoft.com/office/officeart/2005/8/layout/bProcess3"/>
    <dgm:cxn modelId="{CB5E137D-8175-4089-BB96-52D9F3A3585D}" type="presOf" srcId="{1C303BF9-979D-418D-85D2-4B10BF885387}" destId="{7AD7A95A-89AE-4C63-997A-44683A63DE73}" srcOrd="0" destOrd="0" presId="urn:microsoft.com/office/officeart/2005/8/layout/bProcess3"/>
    <dgm:cxn modelId="{1A008F15-1AEF-42EB-8D9E-51D05614723F}" srcId="{BBE70499-61EB-4BEC-A030-D0336B39983F}" destId="{6BEDEB5C-3696-4D6D-A0F2-DABC6580E56A}" srcOrd="0" destOrd="0" parTransId="{BA924349-F874-4E5A-9B02-B6EC961357E2}" sibTransId="{FE8616FA-BF35-4297-A5E8-2CFB685C0BE1}"/>
    <dgm:cxn modelId="{910D689C-09A8-428E-BD98-A5144308A685}" srcId="{1C303BF9-979D-418D-85D2-4B10BF885387}" destId="{F9EA8252-DD05-4DC7-A708-E985EA4A477C}" srcOrd="4" destOrd="0" parTransId="{9A611A88-4B52-4180-86E8-B08947B75FA5}" sibTransId="{525435D6-1D27-4E9A-94AF-06DD1D66A7DD}"/>
    <dgm:cxn modelId="{FD78DAF3-5071-41BF-85B6-B364554F2D40}" type="presOf" srcId="{EE75D9E0-3E77-4A6F-8ECF-0505CA6729D8}" destId="{FE89D174-E4BE-4ACE-A5CA-9EE711C3DE46}" srcOrd="0" destOrd="0" presId="urn:microsoft.com/office/officeart/2005/8/layout/bProcess3"/>
    <dgm:cxn modelId="{E0FA7276-D0AC-4BA9-8AA8-6EEA093FFE38}" type="presOf" srcId="{BF29DAA7-BE38-4835-AE28-92EBD57FD6AB}" destId="{CE56261D-D8D4-4546-9BB3-5A311EA75770}" srcOrd="0" destOrd="2" presId="urn:microsoft.com/office/officeart/2005/8/layout/bProcess3"/>
    <dgm:cxn modelId="{F0D3B2F7-592B-4B42-9A29-D44ED7185DBB}" srcId="{BCB235D2-8A7B-473D-A18F-685A416C0E82}" destId="{9F319EE5-A212-4356-84C5-0963FB43239D}" srcOrd="2" destOrd="0" parTransId="{DD0ACDFD-5ADE-4ABF-A85D-B1C92E77B3FC}" sibTransId="{A0A699A9-E247-4DA6-ABE7-D7524423D191}"/>
    <dgm:cxn modelId="{8F482666-947A-42AA-B2C6-809AE5E831C6}" srcId="{5E09ABCD-58F0-4CF2-B038-1D020E172E8E}" destId="{D472F895-0B99-42AB-949A-AA26A59C6986}" srcOrd="1" destOrd="0" parTransId="{0566D75F-39F2-443B-9EF2-468E71123732}" sibTransId="{7DFADEBB-34FA-4796-BC8E-345D55CB7120}"/>
    <dgm:cxn modelId="{5F877818-D733-44AA-AEA1-B6694F8EA087}" type="presOf" srcId="{6BEDEB5C-3696-4D6D-A0F2-DABC6580E56A}" destId="{ABCFE787-3D1E-4E58-A899-A037A777D76D}" srcOrd="0" destOrd="1" presId="urn:microsoft.com/office/officeart/2005/8/layout/bProcess3"/>
    <dgm:cxn modelId="{D3647CBE-C883-4980-B37B-9969EDBD1E5C}" type="presOf" srcId="{BBE70499-61EB-4BEC-A030-D0336B39983F}" destId="{ABCFE787-3D1E-4E58-A899-A037A777D76D}" srcOrd="0" destOrd="0" presId="urn:microsoft.com/office/officeart/2005/8/layout/bProcess3"/>
    <dgm:cxn modelId="{73423DC2-BD0C-476A-B46B-5C5C4D1EC0E7}" type="presOf" srcId="{EE75D9E0-3E77-4A6F-8ECF-0505CA6729D8}" destId="{A94EF4A3-F196-478B-ABFA-FAD570083F7E}" srcOrd="1" destOrd="0" presId="urn:microsoft.com/office/officeart/2005/8/layout/bProcess3"/>
    <dgm:cxn modelId="{ABAA64D6-10BC-49C7-8FE8-2FAA7F2A0BBB}" type="presOf" srcId="{F5C1DBA7-1FB1-42E1-867B-50A09E38350F}" destId="{9510D55E-E0DE-4DF5-9E3B-D68EDD48D600}" srcOrd="0" destOrd="1" presId="urn:microsoft.com/office/officeart/2005/8/layout/bProcess3"/>
    <dgm:cxn modelId="{D4356A82-8771-4398-B667-E034F92292C2}" type="presOf" srcId="{380C0CF8-7790-45BD-8B58-2F179D81CB04}" destId="{E9BF00B7-F71D-4E43-BB7D-6B9F43FC7C42}" srcOrd="0" destOrd="2" presId="urn:microsoft.com/office/officeart/2005/8/layout/bProcess3"/>
    <dgm:cxn modelId="{8BF05FE7-E64A-475D-A532-2D33863C9B28}" srcId="{DDBD549B-1DB2-4C25-958E-3374CDD4A746}" destId="{EBF4EF11-3B88-4BA6-9228-49633742EAD2}" srcOrd="0" destOrd="0" parTransId="{08927D6B-CBC4-4720-9D24-05EA31A4B788}" sibTransId="{5D1F5121-4FEC-4AD7-B634-B9A43D530A8B}"/>
    <dgm:cxn modelId="{C845C4F7-B688-45E4-B7E3-4E0E313F6CF3}" type="presOf" srcId="{525435D6-1D27-4E9A-94AF-06DD1D66A7DD}" destId="{32143EAC-4CC8-4FD2-ABCE-D7DCFD1EAE41}" srcOrd="1" destOrd="0" presId="urn:microsoft.com/office/officeart/2005/8/layout/bProcess3"/>
    <dgm:cxn modelId="{8E385FB7-B60C-4CA7-BCC3-211FF34D6DCE}" type="presOf" srcId="{DDBD549B-1DB2-4C25-958E-3374CDD4A746}" destId="{CE56261D-D8D4-4546-9BB3-5A311EA75770}" srcOrd="0" destOrd="0" presId="urn:microsoft.com/office/officeart/2005/8/layout/bProcess3"/>
    <dgm:cxn modelId="{E07E29AA-54CB-4F21-B70E-6FD19E697BD4}" srcId="{D1622DD7-5E6E-400F-94B0-B808BFD14BC2}" destId="{4A28AE9F-A7DD-486F-BE09-03CCF0E76E99}" srcOrd="1" destOrd="0" parTransId="{AD6AD286-1C50-499B-8B3F-DEE6063A84BD}" sibTransId="{D99EF560-EF1B-43A5-8D9F-B4DB64DA2D1B}"/>
    <dgm:cxn modelId="{43640527-B418-4124-83AE-9C64563623A5}" srcId="{F9EA8252-DD05-4DC7-A708-E985EA4A477C}" destId="{719662D2-C0F6-4972-88E9-DF8FCE75CB73}" srcOrd="0" destOrd="0" parTransId="{9D7B03FC-D126-42A6-8462-1A5023E6480E}" sibTransId="{3F246E50-3ADD-4F1A-96BB-71D83BBE2C59}"/>
    <dgm:cxn modelId="{56C709F4-9829-4807-9B4C-B17D37A50C13}" srcId="{F9EA8252-DD05-4DC7-A708-E985EA4A477C}" destId="{0441EBDE-1030-45D2-9027-837D733B7475}" srcOrd="1" destOrd="0" parTransId="{53208504-78B1-4A0A-AC17-9DDC139551DB}" sibTransId="{83A8910D-36F3-4ABE-A2C4-722100471E11}"/>
    <dgm:cxn modelId="{3D1DE2BB-4E5B-47A6-BAFC-D05CA7A4D8C9}" type="presOf" srcId="{D1622DD7-5E6E-400F-94B0-B808BFD14BC2}" destId="{A9C2BCBD-D496-4B8A-8CC0-D16D0AC4F356}" srcOrd="0" destOrd="0" presId="urn:microsoft.com/office/officeart/2005/8/layout/bProcess3"/>
    <dgm:cxn modelId="{EA803234-4CF5-4375-B64C-FD4C2EB63D3E}" type="presOf" srcId="{EBF4EF11-3B88-4BA6-9228-49633742EAD2}" destId="{CE56261D-D8D4-4546-9BB3-5A311EA75770}" srcOrd="0" destOrd="1" presId="urn:microsoft.com/office/officeart/2005/8/layout/bProcess3"/>
    <dgm:cxn modelId="{368E3A1C-8F05-496B-B67F-E0E4ED75DD20}" srcId="{5E09ABCD-58F0-4CF2-B038-1D020E172E8E}" destId="{F5C1DBA7-1FB1-42E1-867B-50A09E38350F}" srcOrd="0" destOrd="0" parTransId="{C4DAA1AF-CEE6-48A9-9577-2E3C1532F648}" sibTransId="{4D8FB19C-AD7B-4CC8-A9B2-B6CF29A6FAD5}"/>
    <dgm:cxn modelId="{37CD0548-2182-40FB-8605-2CA3F68B49F5}" type="presOf" srcId="{F036934B-0A72-48B5-A920-791DA4C28BE7}" destId="{826CACF5-471C-4F50-B92C-18377D918F90}" srcOrd="0" destOrd="0" presId="urn:microsoft.com/office/officeart/2005/8/layout/bProcess3"/>
    <dgm:cxn modelId="{08DE0913-5228-420B-9233-DAC5167BB13E}" type="presOf" srcId="{C537FD53-A034-4C51-B392-828B88485C77}" destId="{AC2CB4B9-1301-46C4-9F75-EE09CB067A27}" srcOrd="0" destOrd="0" presId="urn:microsoft.com/office/officeart/2005/8/layout/bProcess3"/>
    <dgm:cxn modelId="{E70D7F22-8E1A-4B9F-A137-0A59BF286789}" srcId="{D1622DD7-5E6E-400F-94B0-B808BFD14BC2}" destId="{FCC1D943-336C-46CE-8B36-BD9F45F57EED}" srcOrd="0" destOrd="0" parTransId="{FF58E674-3B06-456C-AC77-AB99CB549259}" sibTransId="{E54A2385-354E-449B-85C9-9B4DF86166A6}"/>
    <dgm:cxn modelId="{95520757-EC4D-4E2E-A17C-0812353ECCB0}" srcId="{BCB235D2-8A7B-473D-A18F-685A416C0E82}" destId="{1A8467A4-C3ED-487E-A8F6-65B964F60FBA}" srcOrd="0" destOrd="0" parTransId="{841069CB-E977-4BCF-9C5E-EB328D12B706}" sibTransId="{014CAC05-5E15-40F7-9D3E-40880265298D}"/>
    <dgm:cxn modelId="{EE139BB6-CC68-48B9-886B-52D8E9C5AEFD}" srcId="{D1622DD7-5E6E-400F-94B0-B808BFD14BC2}" destId="{F489DD45-5EC1-4971-979B-323C7A6FB559}" srcOrd="2" destOrd="0" parTransId="{BF963D5F-54A1-410D-A30A-4EB1F19AE673}" sibTransId="{3556241E-408D-41DB-A58C-B4A045B59E24}"/>
    <dgm:cxn modelId="{CCB316DE-8F60-41ED-A925-01E43A6C7A41}" type="presOf" srcId="{143BA79F-A27C-46A8-933A-7019C85B3B73}" destId="{03718331-EADD-4E73-AD54-24F2302AC842}" srcOrd="0" destOrd="0" presId="urn:microsoft.com/office/officeart/2005/8/layout/bProcess3"/>
    <dgm:cxn modelId="{897E14EC-CE52-41E5-B582-2769F0AF9ED6}" srcId="{1C303BF9-979D-418D-85D2-4B10BF885387}" destId="{5E09ABCD-58F0-4CF2-B038-1D020E172E8E}" srcOrd="5" destOrd="0" parTransId="{5A54D163-4B90-458E-8DF7-DA54E94B0F13}" sibTransId="{E812D9EC-2ED3-4C73-ADCD-1DCC3DCAED01}"/>
    <dgm:cxn modelId="{CC8C392B-2E81-4830-AD0C-A888A631D035}" type="presOf" srcId="{F489DD45-5EC1-4971-979B-323C7A6FB559}" destId="{A9C2BCBD-D496-4B8A-8CC0-D16D0AC4F356}" srcOrd="0" destOrd="3" presId="urn:microsoft.com/office/officeart/2005/8/layout/bProcess3"/>
    <dgm:cxn modelId="{9D1D7FA4-A483-43FE-A9D8-D497704A8888}" type="presOf" srcId="{719662D2-C0F6-4972-88E9-DF8FCE75CB73}" destId="{40220A76-0732-4ADA-9B4A-C026E7125B23}" srcOrd="0" destOrd="1" presId="urn:microsoft.com/office/officeart/2005/8/layout/bProcess3"/>
    <dgm:cxn modelId="{5169311F-E36E-4845-986C-DEA3DABB1C92}" type="presOf" srcId="{0441EBDE-1030-45D2-9027-837D733B7475}" destId="{40220A76-0732-4ADA-9B4A-C026E7125B23}" srcOrd="0" destOrd="2" presId="urn:microsoft.com/office/officeart/2005/8/layout/bProcess3"/>
    <dgm:cxn modelId="{2E1323E2-FAFA-49B9-A2A1-6F29737CD79B}" srcId="{1C303BF9-979D-418D-85D2-4B10BF885387}" destId="{D1622DD7-5E6E-400F-94B0-B808BFD14BC2}" srcOrd="1" destOrd="0" parTransId="{8318E24D-517C-4277-8A8F-82DC26D1E620}" sibTransId="{143BA79F-A27C-46A8-933A-7019C85B3B73}"/>
    <dgm:cxn modelId="{EC596BF4-BAB2-4B72-98E0-0326E3A9CBD2}" type="presOf" srcId="{9F319EE5-A212-4356-84C5-0963FB43239D}" destId="{E9BF00B7-F71D-4E43-BB7D-6B9F43FC7C42}" srcOrd="0" destOrd="3" presId="urn:microsoft.com/office/officeart/2005/8/layout/bProcess3"/>
    <dgm:cxn modelId="{D1CCAB3E-9A7C-45FF-99B5-5ADEEF9FAEE1}" type="presOf" srcId="{F9EA8252-DD05-4DC7-A708-E985EA4A477C}" destId="{40220A76-0732-4ADA-9B4A-C026E7125B23}" srcOrd="0" destOrd="0" presId="urn:microsoft.com/office/officeart/2005/8/layout/bProcess3"/>
    <dgm:cxn modelId="{59D32B0B-D1FD-4581-88B0-DC1814E83A3E}" type="presOf" srcId="{BCB235D2-8A7B-473D-A18F-685A416C0E82}" destId="{E9BF00B7-F71D-4E43-BB7D-6B9F43FC7C42}" srcOrd="0" destOrd="0" presId="urn:microsoft.com/office/officeart/2005/8/layout/bProcess3"/>
    <dgm:cxn modelId="{44DD9C68-3839-4D44-B6B8-12A9A4C77AE0}" srcId="{1C303BF9-979D-418D-85D2-4B10BF885387}" destId="{BBE70499-61EB-4BEC-A030-D0336B39983F}" srcOrd="0" destOrd="0" parTransId="{F394D266-0A56-4FC4-8398-2A52B0A2A1B0}" sibTransId="{F036934B-0A72-48B5-A920-791DA4C28BE7}"/>
    <dgm:cxn modelId="{17BA6666-A258-4AD1-AD0A-819B3E57DD90}" type="presOf" srcId="{F036934B-0A72-48B5-A920-791DA4C28BE7}" destId="{8BF7C047-DDE0-4915-BCB0-91B431C75D68}" srcOrd="1" destOrd="0" presId="urn:microsoft.com/office/officeart/2005/8/layout/bProcess3"/>
    <dgm:cxn modelId="{D5896589-54F0-4E35-93E9-58EED76FCB8B}" type="presOf" srcId="{D472F895-0B99-42AB-949A-AA26A59C6986}" destId="{9510D55E-E0DE-4DF5-9E3B-D68EDD48D600}" srcOrd="0" destOrd="2" presId="urn:microsoft.com/office/officeart/2005/8/layout/bProcess3"/>
    <dgm:cxn modelId="{0A24253A-0C30-432B-B297-FB8745C7A1AD}" type="presOf" srcId="{1A8467A4-C3ED-487E-A8F6-65B964F60FBA}" destId="{E9BF00B7-F71D-4E43-BB7D-6B9F43FC7C42}" srcOrd="0" destOrd="1" presId="urn:microsoft.com/office/officeart/2005/8/layout/bProcess3"/>
    <dgm:cxn modelId="{7DD34623-78AE-4E53-B906-4C6150CDEA19}" type="presOf" srcId="{FCC1D943-336C-46CE-8B36-BD9F45F57EED}" destId="{A9C2BCBD-D496-4B8A-8CC0-D16D0AC4F356}" srcOrd="0" destOrd="1" presId="urn:microsoft.com/office/officeart/2005/8/layout/bProcess3"/>
    <dgm:cxn modelId="{1090B054-9792-482F-9BD2-09AAC52A7524}" srcId="{1C303BF9-979D-418D-85D2-4B10BF885387}" destId="{DDBD549B-1DB2-4C25-958E-3374CDD4A746}" srcOrd="2" destOrd="0" parTransId="{3407D603-38EC-4008-BBCA-C965609D3330}" sibTransId="{C537FD53-A034-4C51-B392-828B88485C77}"/>
    <dgm:cxn modelId="{2A098D3C-3B8E-4FA5-8CBD-0310529C15D6}" srcId="{DDBD549B-1DB2-4C25-958E-3374CDD4A746}" destId="{BF29DAA7-BE38-4835-AE28-92EBD57FD6AB}" srcOrd="1" destOrd="0" parTransId="{8C7BE25F-3BCF-480F-9982-1D453013625E}" sibTransId="{783BAE9D-5181-41C9-9EA2-AA05F81F6F4D}"/>
    <dgm:cxn modelId="{42C0EDA9-22C5-497B-9269-141E6237661A}" type="presOf" srcId="{5E09ABCD-58F0-4CF2-B038-1D020E172E8E}" destId="{9510D55E-E0DE-4DF5-9E3B-D68EDD48D600}" srcOrd="0" destOrd="0" presId="urn:microsoft.com/office/officeart/2005/8/layout/bProcess3"/>
    <dgm:cxn modelId="{8FA9FD37-F86C-4707-A761-F2127FC212C7}" type="presOf" srcId="{C537FD53-A034-4C51-B392-828B88485C77}" destId="{EA9BCB1E-EFF0-4715-BC07-59190D67C962}" srcOrd="1" destOrd="0" presId="urn:microsoft.com/office/officeart/2005/8/layout/bProcess3"/>
    <dgm:cxn modelId="{18005469-CDDA-43DD-83B9-2E8B8AD44B76}" srcId="{BCB235D2-8A7B-473D-A18F-685A416C0E82}" destId="{380C0CF8-7790-45BD-8B58-2F179D81CB04}" srcOrd="1" destOrd="0" parTransId="{2B6E1EC0-D592-4293-B500-DFD297E8E2C0}" sibTransId="{269CF43C-675D-4BE2-9D9C-A044538C6A7E}"/>
    <dgm:cxn modelId="{59F2B0AE-4A89-492C-ADB6-D42C032502A5}" srcId="{1C303BF9-979D-418D-85D2-4B10BF885387}" destId="{BCB235D2-8A7B-473D-A18F-685A416C0E82}" srcOrd="3" destOrd="0" parTransId="{974B376D-3FFA-4E50-8CF8-F8A78AE3F1E9}" sibTransId="{EE75D9E0-3E77-4A6F-8ECF-0505CA6729D8}"/>
    <dgm:cxn modelId="{A3812C0F-C2A8-418A-8537-E399B9ADC6E8}" type="presParOf" srcId="{7AD7A95A-89AE-4C63-997A-44683A63DE73}" destId="{ABCFE787-3D1E-4E58-A899-A037A777D76D}" srcOrd="0" destOrd="0" presId="urn:microsoft.com/office/officeart/2005/8/layout/bProcess3"/>
    <dgm:cxn modelId="{CC200FCC-7CF3-46E0-B43D-AD8606DFC085}" type="presParOf" srcId="{7AD7A95A-89AE-4C63-997A-44683A63DE73}" destId="{826CACF5-471C-4F50-B92C-18377D918F90}" srcOrd="1" destOrd="0" presId="urn:microsoft.com/office/officeart/2005/8/layout/bProcess3"/>
    <dgm:cxn modelId="{D1602B67-8AEC-4818-85AE-C84CA4183CF3}" type="presParOf" srcId="{826CACF5-471C-4F50-B92C-18377D918F90}" destId="{8BF7C047-DDE0-4915-BCB0-91B431C75D68}" srcOrd="0" destOrd="0" presId="urn:microsoft.com/office/officeart/2005/8/layout/bProcess3"/>
    <dgm:cxn modelId="{673A93DD-65C7-4FEF-A618-5054A7AF3B9C}" type="presParOf" srcId="{7AD7A95A-89AE-4C63-997A-44683A63DE73}" destId="{A9C2BCBD-D496-4B8A-8CC0-D16D0AC4F356}" srcOrd="2" destOrd="0" presId="urn:microsoft.com/office/officeart/2005/8/layout/bProcess3"/>
    <dgm:cxn modelId="{ECBB4F56-8D5E-40CF-8C74-6C5E6246058F}" type="presParOf" srcId="{7AD7A95A-89AE-4C63-997A-44683A63DE73}" destId="{03718331-EADD-4E73-AD54-24F2302AC842}" srcOrd="3" destOrd="0" presId="urn:microsoft.com/office/officeart/2005/8/layout/bProcess3"/>
    <dgm:cxn modelId="{5EA88718-E769-47EC-8EAF-4A026873D310}" type="presParOf" srcId="{03718331-EADD-4E73-AD54-24F2302AC842}" destId="{B7D4849E-57FA-4332-A6EB-F4B70436F8AA}" srcOrd="0" destOrd="0" presId="urn:microsoft.com/office/officeart/2005/8/layout/bProcess3"/>
    <dgm:cxn modelId="{D3B8A816-1424-4B9A-AB3A-3E4D08B007B6}" type="presParOf" srcId="{7AD7A95A-89AE-4C63-997A-44683A63DE73}" destId="{CE56261D-D8D4-4546-9BB3-5A311EA75770}" srcOrd="4" destOrd="0" presId="urn:microsoft.com/office/officeart/2005/8/layout/bProcess3"/>
    <dgm:cxn modelId="{C39F9430-3646-4EC6-B18B-FCC2116010E6}" type="presParOf" srcId="{7AD7A95A-89AE-4C63-997A-44683A63DE73}" destId="{AC2CB4B9-1301-46C4-9F75-EE09CB067A27}" srcOrd="5" destOrd="0" presId="urn:microsoft.com/office/officeart/2005/8/layout/bProcess3"/>
    <dgm:cxn modelId="{49542C53-1215-4F42-B5E6-15DE909A3716}" type="presParOf" srcId="{AC2CB4B9-1301-46C4-9F75-EE09CB067A27}" destId="{EA9BCB1E-EFF0-4715-BC07-59190D67C962}" srcOrd="0" destOrd="0" presId="urn:microsoft.com/office/officeart/2005/8/layout/bProcess3"/>
    <dgm:cxn modelId="{EFC64FF7-E1AB-4520-965A-692B81BA1AE1}" type="presParOf" srcId="{7AD7A95A-89AE-4C63-997A-44683A63DE73}" destId="{E9BF00B7-F71D-4E43-BB7D-6B9F43FC7C42}" srcOrd="6" destOrd="0" presId="urn:microsoft.com/office/officeart/2005/8/layout/bProcess3"/>
    <dgm:cxn modelId="{A8198058-25A4-4DB7-8544-35ECB391FE4E}" type="presParOf" srcId="{7AD7A95A-89AE-4C63-997A-44683A63DE73}" destId="{FE89D174-E4BE-4ACE-A5CA-9EE711C3DE46}" srcOrd="7" destOrd="0" presId="urn:microsoft.com/office/officeart/2005/8/layout/bProcess3"/>
    <dgm:cxn modelId="{093712A1-2167-4317-B12E-87B4BE6C3787}" type="presParOf" srcId="{FE89D174-E4BE-4ACE-A5CA-9EE711C3DE46}" destId="{A94EF4A3-F196-478B-ABFA-FAD570083F7E}" srcOrd="0" destOrd="0" presId="urn:microsoft.com/office/officeart/2005/8/layout/bProcess3"/>
    <dgm:cxn modelId="{D9D240D9-A453-43D1-8456-88EA2321ADAA}" type="presParOf" srcId="{7AD7A95A-89AE-4C63-997A-44683A63DE73}" destId="{40220A76-0732-4ADA-9B4A-C026E7125B23}" srcOrd="8" destOrd="0" presId="urn:microsoft.com/office/officeart/2005/8/layout/bProcess3"/>
    <dgm:cxn modelId="{1193BAD0-CB60-42A8-BA49-EBD395E65249}" type="presParOf" srcId="{7AD7A95A-89AE-4C63-997A-44683A63DE73}" destId="{09123748-7A9A-48BD-88F2-D98F62066074}" srcOrd="9" destOrd="0" presId="urn:microsoft.com/office/officeart/2005/8/layout/bProcess3"/>
    <dgm:cxn modelId="{0E0DD254-C6C9-45E8-B0B1-81AFFF9FC508}" type="presParOf" srcId="{09123748-7A9A-48BD-88F2-D98F62066074}" destId="{32143EAC-4CC8-4FD2-ABCE-D7DCFD1EAE41}" srcOrd="0" destOrd="0" presId="urn:microsoft.com/office/officeart/2005/8/layout/bProcess3"/>
    <dgm:cxn modelId="{6044F28F-5162-48E7-AB69-887FF0454FEE}" type="presParOf" srcId="{7AD7A95A-89AE-4C63-997A-44683A63DE73}" destId="{9510D55E-E0DE-4DF5-9E3B-D68EDD48D600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7A8C10-0120-4199-8263-2B7ABEACD717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999F831-B15B-4A5B-86D9-002998A4DB38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/>
            <a:t>Не требуется обезличивание</a:t>
          </a:r>
          <a:endParaRPr lang="ru-RU" dirty="0"/>
        </a:p>
      </dgm:t>
    </dgm:pt>
    <dgm:pt modelId="{5D8CB2CD-04A7-4A87-A31A-31DDF86DFCF0}" type="parTrans" cxnId="{FD8BC7F9-EB37-4D58-B495-35D5CC34A74D}">
      <dgm:prSet/>
      <dgm:spPr/>
      <dgm:t>
        <a:bodyPr/>
        <a:lstStyle/>
        <a:p>
          <a:endParaRPr lang="ru-RU"/>
        </a:p>
      </dgm:t>
    </dgm:pt>
    <dgm:pt modelId="{02CC7916-AE0C-4781-878E-B14BF9EB71EB}" type="sibTrans" cxnId="{FD8BC7F9-EB37-4D58-B495-35D5CC34A74D}">
      <dgm:prSet/>
      <dgm:spPr/>
      <dgm:t>
        <a:bodyPr/>
        <a:lstStyle/>
        <a:p>
          <a:endParaRPr lang="ru-RU"/>
        </a:p>
      </dgm:t>
    </dgm:pt>
    <dgm:pt modelId="{63B8B75D-6079-4ED5-A5EE-C3EC0E0BDB9E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/>
            <a:t>Услуга</a:t>
          </a:r>
          <a:endParaRPr lang="ru-RU" dirty="0"/>
        </a:p>
      </dgm:t>
    </dgm:pt>
    <dgm:pt modelId="{6E00ED36-8760-4A93-B940-451E471E3351}" type="parTrans" cxnId="{35F46EA8-7CFA-4539-A519-D42ECBE5E3D7}">
      <dgm:prSet/>
      <dgm:spPr/>
      <dgm:t>
        <a:bodyPr/>
        <a:lstStyle/>
        <a:p>
          <a:endParaRPr lang="ru-RU"/>
        </a:p>
      </dgm:t>
    </dgm:pt>
    <dgm:pt modelId="{AA593B26-A42B-4E63-8363-9EC93EB8DD63}" type="sibTrans" cxnId="{35F46EA8-7CFA-4539-A519-D42ECBE5E3D7}">
      <dgm:prSet/>
      <dgm:spPr/>
      <dgm:t>
        <a:bodyPr/>
        <a:lstStyle/>
        <a:p>
          <a:endParaRPr lang="ru-RU"/>
        </a:p>
      </dgm:t>
    </dgm:pt>
    <dgm:pt modelId="{A36189B3-6D0F-4FC7-808E-7948E838F168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/>
            <a:t>Приложение</a:t>
          </a:r>
          <a:endParaRPr lang="ru-RU" dirty="0"/>
        </a:p>
      </dgm:t>
    </dgm:pt>
    <dgm:pt modelId="{CA0A7BCA-F4FD-45CB-B276-56DCC7FA7C2B}" type="parTrans" cxnId="{71DBB602-AA94-4A48-9657-8B77AA73606E}">
      <dgm:prSet/>
      <dgm:spPr/>
      <dgm:t>
        <a:bodyPr/>
        <a:lstStyle/>
        <a:p>
          <a:endParaRPr lang="ru-RU"/>
        </a:p>
      </dgm:t>
    </dgm:pt>
    <dgm:pt modelId="{6A1BB5CB-BB78-4252-AEFA-D2ABB5B77BF1}" type="sibTrans" cxnId="{71DBB602-AA94-4A48-9657-8B77AA73606E}">
      <dgm:prSet/>
      <dgm:spPr/>
      <dgm:t>
        <a:bodyPr/>
        <a:lstStyle/>
        <a:p>
          <a:endParaRPr lang="ru-RU"/>
        </a:p>
      </dgm:t>
    </dgm:pt>
    <dgm:pt modelId="{C9116FF5-62DB-44CC-8C4E-AC959D666E37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On-Site</a:t>
          </a:r>
          <a:endParaRPr lang="ru-RU" dirty="0"/>
        </a:p>
      </dgm:t>
    </dgm:pt>
    <dgm:pt modelId="{352371A5-58C8-413A-B75A-4D2339AB4991}" type="parTrans" cxnId="{B34900FF-C66E-4B53-B892-25B735D7CA31}">
      <dgm:prSet/>
      <dgm:spPr/>
      <dgm:t>
        <a:bodyPr/>
        <a:lstStyle/>
        <a:p>
          <a:endParaRPr lang="ru-RU"/>
        </a:p>
      </dgm:t>
    </dgm:pt>
    <dgm:pt modelId="{7ADEABEF-BFD6-404C-A1E4-4CB2AB87F2D8}" type="sibTrans" cxnId="{B34900FF-C66E-4B53-B892-25B735D7CA31}">
      <dgm:prSet/>
      <dgm:spPr/>
      <dgm:t>
        <a:bodyPr/>
        <a:lstStyle/>
        <a:p>
          <a:endParaRPr lang="ru-RU"/>
        </a:p>
      </dgm:t>
    </dgm:pt>
    <dgm:pt modelId="{72BEC19D-0AB6-4E73-953D-2D36D0A0C025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/>
            <a:t>Требуется обезличивание</a:t>
          </a:r>
          <a:endParaRPr lang="ru-RU" dirty="0"/>
        </a:p>
      </dgm:t>
    </dgm:pt>
    <dgm:pt modelId="{6DEA2676-DEFA-42CB-A4F2-CA91B3E78162}" type="parTrans" cxnId="{E9FBA770-DFC2-4DA3-BFB5-DEB47CA18F20}">
      <dgm:prSet/>
      <dgm:spPr/>
      <dgm:t>
        <a:bodyPr/>
        <a:lstStyle/>
        <a:p>
          <a:endParaRPr lang="ru-RU"/>
        </a:p>
      </dgm:t>
    </dgm:pt>
    <dgm:pt modelId="{0361CA25-E59D-4C45-A8A7-7099B4534879}" type="sibTrans" cxnId="{E9FBA770-DFC2-4DA3-BFB5-DEB47CA18F20}">
      <dgm:prSet/>
      <dgm:spPr/>
      <dgm:t>
        <a:bodyPr/>
        <a:lstStyle/>
        <a:p>
          <a:endParaRPr lang="ru-RU"/>
        </a:p>
      </dgm:t>
    </dgm:pt>
    <dgm:pt modelId="{6C3569B8-D893-4015-A2D0-651A2849B7D9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On-Demand</a:t>
          </a:r>
          <a:endParaRPr lang="ru-RU" dirty="0"/>
        </a:p>
      </dgm:t>
    </dgm:pt>
    <dgm:pt modelId="{B32A1E15-416A-48F6-A70C-E3A475D52AB1}" type="parTrans" cxnId="{93F1FFAC-C8BA-40F1-9A7B-66F5BBDA11E2}">
      <dgm:prSet/>
      <dgm:spPr/>
      <dgm:t>
        <a:bodyPr/>
        <a:lstStyle/>
        <a:p>
          <a:endParaRPr lang="ru-RU"/>
        </a:p>
      </dgm:t>
    </dgm:pt>
    <dgm:pt modelId="{1837F4EC-7BBF-495C-B73F-662A938766D9}" type="sibTrans" cxnId="{93F1FFAC-C8BA-40F1-9A7B-66F5BBDA11E2}">
      <dgm:prSet/>
      <dgm:spPr/>
      <dgm:t>
        <a:bodyPr/>
        <a:lstStyle/>
        <a:p>
          <a:endParaRPr lang="ru-RU"/>
        </a:p>
      </dgm:t>
    </dgm:pt>
    <dgm:pt modelId="{BF47D71C-4415-4CCA-B6A8-E6A54B1F4D82}" type="pres">
      <dgm:prSet presAssocID="{0F7A8C10-0120-4199-8263-2B7ABEACD717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F29F33-CDC3-4AAB-9E22-A30251592D68}" type="pres">
      <dgm:prSet presAssocID="{0F7A8C10-0120-4199-8263-2B7ABEACD717}" presName="Background" presStyleLbl="bgImgPlace1" presStyleIdx="0" presStyleCnt="1"/>
      <dgm:spPr/>
    </dgm:pt>
    <dgm:pt modelId="{891E4ADF-A3D1-4697-A445-5148170D602C}" type="pres">
      <dgm:prSet presAssocID="{0F7A8C10-0120-4199-8263-2B7ABEACD717}" presName="ParentText1" presStyleLbl="revTx" presStyleIdx="0" presStyleCnt="2" custScaleY="902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48B05-F54B-4EF4-B6C0-80C78D1ED3EA}" type="pres">
      <dgm:prSet presAssocID="{0F7A8C10-0120-4199-8263-2B7ABEACD717}" presName="ParentText2" presStyleLbl="revTx" presStyleIdx="1" presStyleCnt="2" custScaleY="857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DEE58-2057-44BB-B3FF-7DA8D3F067E7}" type="pres">
      <dgm:prSet presAssocID="{0F7A8C10-0120-4199-8263-2B7ABEACD717}" presName="Plus" presStyleLbl="alignNode1" presStyleIdx="0" presStyleCnt="2"/>
      <dgm:spPr>
        <a:solidFill>
          <a:srgbClr val="00B050"/>
        </a:solidFill>
        <a:ln>
          <a:solidFill>
            <a:srgbClr val="00B050"/>
          </a:solidFill>
        </a:ln>
      </dgm:spPr>
    </dgm:pt>
    <dgm:pt modelId="{684DF422-42C3-4784-A39F-BE8CC2ACF89A}" type="pres">
      <dgm:prSet presAssocID="{0F7A8C10-0120-4199-8263-2B7ABEACD717}" presName="Minus" presStyleLbl="alignNode1" presStyleIdx="1" presStyleCnt="2"/>
      <dgm:spPr>
        <a:solidFill>
          <a:srgbClr val="FF0000"/>
        </a:solidFill>
        <a:ln>
          <a:solidFill>
            <a:srgbClr val="FF0000"/>
          </a:solidFill>
        </a:ln>
      </dgm:spPr>
    </dgm:pt>
    <dgm:pt modelId="{05874B8C-6DF2-4871-80C9-C7016A9EDA02}" type="pres">
      <dgm:prSet presAssocID="{0F7A8C10-0120-4199-8263-2B7ABEACD717}" presName="Divider" presStyleLbl="parChTrans1D1" presStyleIdx="0" presStyleCnt="1"/>
      <dgm:spPr/>
    </dgm:pt>
  </dgm:ptLst>
  <dgm:cxnLst>
    <dgm:cxn modelId="{86DACDE8-081B-45CE-9349-C1DE6FEF0225}" type="presOf" srcId="{A36189B3-6D0F-4FC7-808E-7948E838F168}" destId="{891E4ADF-A3D1-4697-A445-5148170D602C}" srcOrd="0" destOrd="2" presId="urn:microsoft.com/office/officeart/2009/3/layout/PlusandMinus"/>
    <dgm:cxn modelId="{93F1FFAC-C8BA-40F1-9A7B-66F5BBDA11E2}" srcId="{72BEC19D-0AB6-4E73-953D-2D36D0A0C025}" destId="{6C3569B8-D893-4015-A2D0-651A2849B7D9}" srcOrd="0" destOrd="0" parTransId="{B32A1E15-416A-48F6-A70C-E3A475D52AB1}" sibTransId="{1837F4EC-7BBF-495C-B73F-662A938766D9}"/>
    <dgm:cxn modelId="{3FF55DF2-E3A6-425C-BD13-837078ECCA38}" type="presOf" srcId="{6C3569B8-D893-4015-A2D0-651A2849B7D9}" destId="{2C848B05-F54B-4EF4-B6C0-80C78D1ED3EA}" srcOrd="0" destOrd="1" presId="urn:microsoft.com/office/officeart/2009/3/layout/PlusandMinus"/>
    <dgm:cxn modelId="{7E629649-B9EF-4B6E-8E7F-827E81230EF4}" type="presOf" srcId="{C9116FF5-62DB-44CC-8C4E-AC959D666E37}" destId="{891E4ADF-A3D1-4697-A445-5148170D602C}" srcOrd="0" destOrd="3" presId="urn:microsoft.com/office/officeart/2009/3/layout/PlusandMinus"/>
    <dgm:cxn modelId="{FD8BC7F9-EB37-4D58-B495-35D5CC34A74D}" srcId="{0F7A8C10-0120-4199-8263-2B7ABEACD717}" destId="{0999F831-B15B-4A5B-86D9-002998A4DB38}" srcOrd="0" destOrd="0" parTransId="{5D8CB2CD-04A7-4A87-A31A-31DDF86DFCF0}" sibTransId="{02CC7916-AE0C-4781-878E-B14BF9EB71EB}"/>
    <dgm:cxn modelId="{B34900FF-C66E-4B53-B892-25B735D7CA31}" srcId="{0999F831-B15B-4A5B-86D9-002998A4DB38}" destId="{C9116FF5-62DB-44CC-8C4E-AC959D666E37}" srcOrd="2" destOrd="0" parTransId="{352371A5-58C8-413A-B75A-4D2339AB4991}" sibTransId="{7ADEABEF-BFD6-404C-A1E4-4CB2AB87F2D8}"/>
    <dgm:cxn modelId="{9CF74D03-52A7-449A-AA3E-915BBB61DD62}" type="presOf" srcId="{0999F831-B15B-4A5B-86D9-002998A4DB38}" destId="{891E4ADF-A3D1-4697-A445-5148170D602C}" srcOrd="0" destOrd="0" presId="urn:microsoft.com/office/officeart/2009/3/layout/PlusandMinus"/>
    <dgm:cxn modelId="{35F46EA8-7CFA-4539-A519-D42ECBE5E3D7}" srcId="{0999F831-B15B-4A5B-86D9-002998A4DB38}" destId="{63B8B75D-6079-4ED5-A5EE-C3EC0E0BDB9E}" srcOrd="0" destOrd="0" parTransId="{6E00ED36-8760-4A93-B940-451E471E3351}" sibTransId="{AA593B26-A42B-4E63-8363-9EC93EB8DD63}"/>
    <dgm:cxn modelId="{96DB40B6-F17E-4C21-8DC6-958023571C74}" type="presOf" srcId="{0F7A8C10-0120-4199-8263-2B7ABEACD717}" destId="{BF47D71C-4415-4CCA-B6A8-E6A54B1F4D82}" srcOrd="0" destOrd="0" presId="urn:microsoft.com/office/officeart/2009/3/layout/PlusandMinus"/>
    <dgm:cxn modelId="{E8A02E32-42C7-4126-94F3-204E22F065AB}" type="presOf" srcId="{63B8B75D-6079-4ED5-A5EE-C3EC0E0BDB9E}" destId="{891E4ADF-A3D1-4697-A445-5148170D602C}" srcOrd="0" destOrd="1" presId="urn:microsoft.com/office/officeart/2009/3/layout/PlusandMinus"/>
    <dgm:cxn modelId="{E9FBA770-DFC2-4DA3-BFB5-DEB47CA18F20}" srcId="{0F7A8C10-0120-4199-8263-2B7ABEACD717}" destId="{72BEC19D-0AB6-4E73-953D-2D36D0A0C025}" srcOrd="1" destOrd="0" parTransId="{6DEA2676-DEFA-42CB-A4F2-CA91B3E78162}" sibTransId="{0361CA25-E59D-4C45-A8A7-7099B4534879}"/>
    <dgm:cxn modelId="{26E13B21-F6B3-41F0-B44F-5C8112C51BBB}" type="presOf" srcId="{72BEC19D-0AB6-4E73-953D-2D36D0A0C025}" destId="{2C848B05-F54B-4EF4-B6C0-80C78D1ED3EA}" srcOrd="0" destOrd="0" presId="urn:microsoft.com/office/officeart/2009/3/layout/PlusandMinus"/>
    <dgm:cxn modelId="{71DBB602-AA94-4A48-9657-8B77AA73606E}" srcId="{0999F831-B15B-4A5B-86D9-002998A4DB38}" destId="{A36189B3-6D0F-4FC7-808E-7948E838F168}" srcOrd="1" destOrd="0" parTransId="{CA0A7BCA-F4FD-45CB-B276-56DCC7FA7C2B}" sibTransId="{6A1BB5CB-BB78-4252-AEFA-D2ABB5B77BF1}"/>
    <dgm:cxn modelId="{E665CC7D-33D4-4C87-82E9-F6566547670C}" type="presParOf" srcId="{BF47D71C-4415-4CCA-B6A8-E6A54B1F4D82}" destId="{F4F29F33-CDC3-4AAB-9E22-A30251592D68}" srcOrd="0" destOrd="0" presId="urn:microsoft.com/office/officeart/2009/3/layout/PlusandMinus"/>
    <dgm:cxn modelId="{F41B1B6C-3C13-410E-AF47-D285637ECA52}" type="presParOf" srcId="{BF47D71C-4415-4CCA-B6A8-E6A54B1F4D82}" destId="{891E4ADF-A3D1-4697-A445-5148170D602C}" srcOrd="1" destOrd="0" presId="urn:microsoft.com/office/officeart/2009/3/layout/PlusandMinus"/>
    <dgm:cxn modelId="{85FDB242-3DC1-47C2-83E5-03C7CFC0D9B3}" type="presParOf" srcId="{BF47D71C-4415-4CCA-B6A8-E6A54B1F4D82}" destId="{2C848B05-F54B-4EF4-B6C0-80C78D1ED3EA}" srcOrd="2" destOrd="0" presId="urn:microsoft.com/office/officeart/2009/3/layout/PlusandMinus"/>
    <dgm:cxn modelId="{D476B77D-7333-4802-AEB9-9A49DC5EBE77}" type="presParOf" srcId="{BF47D71C-4415-4CCA-B6A8-E6A54B1F4D82}" destId="{B05DEE58-2057-44BB-B3FF-7DA8D3F067E7}" srcOrd="3" destOrd="0" presId="urn:microsoft.com/office/officeart/2009/3/layout/PlusandMinus"/>
    <dgm:cxn modelId="{88E6CA0A-76A9-4C19-A069-B3044978724A}" type="presParOf" srcId="{BF47D71C-4415-4CCA-B6A8-E6A54B1F4D82}" destId="{684DF422-42C3-4784-A39F-BE8CC2ACF89A}" srcOrd="4" destOrd="0" presId="urn:microsoft.com/office/officeart/2009/3/layout/PlusandMinus"/>
    <dgm:cxn modelId="{D16172F9-07CF-4161-A33B-18E97CBCA2E4}" type="presParOf" srcId="{BF47D71C-4415-4CCA-B6A8-E6A54B1F4D82}" destId="{05874B8C-6DF2-4871-80C9-C7016A9EDA02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59FFD-0D21-4AA4-8E9F-B2E2770FF308}">
      <dsp:nvSpPr>
        <dsp:cNvPr id="0" name=""/>
        <dsp:cNvSpPr/>
      </dsp:nvSpPr>
      <dsp:spPr>
        <a:xfrm>
          <a:off x="2630798" y="221132"/>
          <a:ext cx="2914513" cy="277442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Качество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3057619" y="627437"/>
        <a:ext cx="2060871" cy="1961816"/>
      </dsp:txXfrm>
    </dsp:sp>
    <dsp:sp modelId="{B6FF7722-547D-4E6B-90D7-69C69C805E3F}">
      <dsp:nvSpPr>
        <dsp:cNvPr id="0" name=""/>
        <dsp:cNvSpPr/>
      </dsp:nvSpPr>
      <dsp:spPr>
        <a:xfrm>
          <a:off x="3707939" y="2448956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FC17D-58FA-4B7D-BBD8-2ABB928CF217}">
      <dsp:nvSpPr>
        <dsp:cNvPr id="0" name=""/>
        <dsp:cNvSpPr/>
      </dsp:nvSpPr>
      <dsp:spPr>
        <a:xfrm>
          <a:off x="5202480" y="1422366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0CD25-C652-46B3-BDAE-774090E231B7}">
      <dsp:nvSpPr>
        <dsp:cNvPr id="0" name=""/>
        <dsp:cNvSpPr/>
      </dsp:nvSpPr>
      <dsp:spPr>
        <a:xfrm>
          <a:off x="4441844" y="2618348"/>
          <a:ext cx="219523" cy="2198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ADCB4-76D0-4274-8C62-97B5923942C0}">
      <dsp:nvSpPr>
        <dsp:cNvPr id="0" name=""/>
        <dsp:cNvSpPr/>
      </dsp:nvSpPr>
      <dsp:spPr>
        <a:xfrm>
          <a:off x="3752492" y="842902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329EA-7B13-4F6C-9309-04979B881B1C}">
      <dsp:nvSpPr>
        <dsp:cNvPr id="0" name=""/>
        <dsp:cNvSpPr/>
      </dsp:nvSpPr>
      <dsp:spPr>
        <a:xfrm>
          <a:off x="3251476" y="1753740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14C1D-90CA-4D2B-BD01-91FB07F0DB9F}">
      <dsp:nvSpPr>
        <dsp:cNvPr id="0" name=""/>
        <dsp:cNvSpPr/>
      </dsp:nvSpPr>
      <dsp:spPr>
        <a:xfrm>
          <a:off x="1152820" y="87587"/>
          <a:ext cx="1904762" cy="19049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Пропуски</a:t>
          </a:r>
          <a:endParaRPr lang="ru-RU" sz="1800" kern="1200" dirty="0"/>
        </a:p>
      </dsp:txBody>
      <dsp:txXfrm>
        <a:off x="1431766" y="366565"/>
        <a:ext cx="1346870" cy="1347022"/>
      </dsp:txXfrm>
    </dsp:sp>
    <dsp:sp modelId="{E16D644C-73AF-478A-8B67-DD2F96582FE0}">
      <dsp:nvSpPr>
        <dsp:cNvPr id="0" name=""/>
        <dsp:cNvSpPr/>
      </dsp:nvSpPr>
      <dsp:spPr>
        <a:xfrm>
          <a:off x="4005632" y="849960"/>
          <a:ext cx="219523" cy="2198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8D6F3-46A1-4787-9E35-193CD7BF9A6F}">
      <dsp:nvSpPr>
        <dsp:cNvPr id="0" name=""/>
        <dsp:cNvSpPr/>
      </dsp:nvSpPr>
      <dsp:spPr>
        <a:xfrm>
          <a:off x="2559289" y="2015240"/>
          <a:ext cx="396924" cy="3970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F8AF8-4B80-40D9-BB0C-DBD546A8B209}">
      <dsp:nvSpPr>
        <dsp:cNvPr id="0" name=""/>
        <dsp:cNvSpPr/>
      </dsp:nvSpPr>
      <dsp:spPr>
        <a:xfrm>
          <a:off x="5185268" y="87583"/>
          <a:ext cx="1680062" cy="1680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Опечатки</a:t>
          </a:r>
          <a:endParaRPr lang="ru-RU" sz="1600" kern="1200" dirty="0"/>
        </a:p>
      </dsp:txBody>
      <dsp:txXfrm>
        <a:off x="5431307" y="333650"/>
        <a:ext cx="1187984" cy="1188119"/>
      </dsp:txXfrm>
    </dsp:sp>
    <dsp:sp modelId="{CA23FAE7-7C5A-4FFA-8D99-3A0F707A0593}">
      <dsp:nvSpPr>
        <dsp:cNvPr id="0" name=""/>
        <dsp:cNvSpPr/>
      </dsp:nvSpPr>
      <dsp:spPr>
        <a:xfrm>
          <a:off x="5185271" y="1023690"/>
          <a:ext cx="219523" cy="2198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517EC-CB64-445A-9183-9D3538DEFCE3}">
      <dsp:nvSpPr>
        <dsp:cNvPr id="0" name=""/>
        <dsp:cNvSpPr/>
      </dsp:nvSpPr>
      <dsp:spPr>
        <a:xfrm>
          <a:off x="2408215" y="2487775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5EE7D-08EB-492A-BF14-7DAB58C724B8}">
      <dsp:nvSpPr>
        <dsp:cNvPr id="0" name=""/>
        <dsp:cNvSpPr/>
      </dsp:nvSpPr>
      <dsp:spPr>
        <a:xfrm>
          <a:off x="3994291" y="2261212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1E1AA-9CC9-47F7-81FF-4A0B33D1447B}">
      <dsp:nvSpPr>
        <dsp:cNvPr id="0" name=""/>
        <dsp:cNvSpPr/>
      </dsp:nvSpPr>
      <dsp:spPr>
        <a:xfrm>
          <a:off x="4969243" y="1951140"/>
          <a:ext cx="1305438" cy="1305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Фиктивные данные</a:t>
          </a:r>
          <a:endParaRPr lang="ru-RU" sz="1100" kern="1200" dirty="0"/>
        </a:p>
      </dsp:txBody>
      <dsp:txXfrm>
        <a:off x="5160420" y="2142339"/>
        <a:ext cx="923084" cy="923189"/>
      </dsp:txXfrm>
    </dsp:sp>
    <dsp:sp modelId="{21B0D370-02A2-46FF-A40E-669A6B3B416F}">
      <dsp:nvSpPr>
        <dsp:cNvPr id="0" name=""/>
        <dsp:cNvSpPr/>
      </dsp:nvSpPr>
      <dsp:spPr>
        <a:xfrm>
          <a:off x="5429294" y="1959129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83FE8-B4A0-40D8-9B9A-B248A5D09818}">
      <dsp:nvSpPr>
        <dsp:cNvPr id="0" name=""/>
        <dsp:cNvSpPr/>
      </dsp:nvSpPr>
      <dsp:spPr>
        <a:xfrm>
          <a:off x="2737001" y="2031798"/>
          <a:ext cx="1599746" cy="15999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Дубли</a:t>
          </a:r>
          <a:endParaRPr lang="ru-RU" sz="2000" kern="1200" dirty="0"/>
        </a:p>
      </dsp:txBody>
      <dsp:txXfrm>
        <a:off x="2971278" y="2266102"/>
        <a:ext cx="1131192" cy="1131319"/>
      </dsp:txXfrm>
    </dsp:sp>
    <dsp:sp modelId="{4C0C9481-7DE0-4D35-A5F1-26DB23DE24A4}">
      <dsp:nvSpPr>
        <dsp:cNvPr id="0" name=""/>
        <dsp:cNvSpPr/>
      </dsp:nvSpPr>
      <dsp:spPr>
        <a:xfrm>
          <a:off x="4249167" y="2463848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B1387-9AFB-47A8-80D1-7A01ABEF5318}">
      <dsp:nvSpPr>
        <dsp:cNvPr id="0" name=""/>
        <dsp:cNvSpPr/>
      </dsp:nvSpPr>
      <dsp:spPr>
        <a:xfrm>
          <a:off x="3385074" y="-128437"/>
          <a:ext cx="1391550" cy="13917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Перепутанные поля ввода</a:t>
          </a:r>
          <a:endParaRPr lang="ru-RU" sz="900" kern="1200" dirty="0"/>
        </a:p>
      </dsp:txBody>
      <dsp:txXfrm>
        <a:off x="3588862" y="75374"/>
        <a:ext cx="983974" cy="984086"/>
      </dsp:txXfrm>
    </dsp:sp>
    <dsp:sp modelId="{DEA5C1AF-CC26-47CB-975B-2B5D14396ECF}">
      <dsp:nvSpPr>
        <dsp:cNvPr id="0" name=""/>
        <dsp:cNvSpPr/>
      </dsp:nvSpPr>
      <dsp:spPr>
        <a:xfrm>
          <a:off x="3317960" y="500099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F1949-8A76-4DCF-BFD5-4E328645577C}">
      <dsp:nvSpPr>
        <dsp:cNvPr id="0" name=""/>
        <dsp:cNvSpPr/>
      </dsp:nvSpPr>
      <dsp:spPr>
        <a:xfrm>
          <a:off x="4980527" y="145569"/>
          <a:ext cx="159174" cy="159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ED888-7892-487A-9AAB-AD8E99C31D22}">
      <dsp:nvSpPr>
        <dsp:cNvPr id="0" name=""/>
        <dsp:cNvSpPr/>
      </dsp:nvSpPr>
      <dsp:spPr>
        <a:xfrm>
          <a:off x="2520348" y="696051"/>
          <a:ext cx="5362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621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74286" y="738937"/>
        <a:ext cx="28340" cy="5668"/>
      </dsp:txXfrm>
    </dsp:sp>
    <dsp:sp modelId="{C86DD44D-5E16-4025-A5D3-C71A1FEE22D2}">
      <dsp:nvSpPr>
        <dsp:cNvPr id="0" name=""/>
        <dsp:cNvSpPr/>
      </dsp:nvSpPr>
      <dsp:spPr>
        <a:xfrm>
          <a:off x="57728" y="2445"/>
          <a:ext cx="2464420" cy="1478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Разбить на составные части</a:t>
          </a:r>
          <a:endParaRPr lang="ru-RU" sz="2100" kern="1200" dirty="0"/>
        </a:p>
      </dsp:txBody>
      <dsp:txXfrm>
        <a:off x="57728" y="2445"/>
        <a:ext cx="2464420" cy="1478652"/>
      </dsp:txXfrm>
    </dsp:sp>
    <dsp:sp modelId="{B47023AC-B09B-49B9-BAC5-6AAA97E6B579}">
      <dsp:nvSpPr>
        <dsp:cNvPr id="0" name=""/>
        <dsp:cNvSpPr/>
      </dsp:nvSpPr>
      <dsp:spPr>
        <a:xfrm>
          <a:off x="5551585" y="696051"/>
          <a:ext cx="5362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621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05522" y="738937"/>
        <a:ext cx="28340" cy="5668"/>
      </dsp:txXfrm>
    </dsp:sp>
    <dsp:sp modelId="{1E6BA7CF-DD64-43A0-AA7E-5FA042C3D88C}">
      <dsp:nvSpPr>
        <dsp:cNvPr id="0" name=""/>
        <dsp:cNvSpPr/>
      </dsp:nvSpPr>
      <dsp:spPr>
        <a:xfrm>
          <a:off x="3088964" y="2445"/>
          <a:ext cx="2464420" cy="1478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Проверить каждый элемент </a:t>
          </a:r>
          <a:endParaRPr lang="ru-RU" sz="2100" kern="1200" dirty="0"/>
        </a:p>
      </dsp:txBody>
      <dsp:txXfrm>
        <a:off x="3088964" y="2445"/>
        <a:ext cx="2464420" cy="1478652"/>
      </dsp:txXfrm>
    </dsp:sp>
    <dsp:sp modelId="{7B9F7591-45BC-43EA-862E-2721652F028C}">
      <dsp:nvSpPr>
        <dsp:cNvPr id="0" name=""/>
        <dsp:cNvSpPr/>
      </dsp:nvSpPr>
      <dsp:spPr>
        <a:xfrm>
          <a:off x="1289938" y="1479297"/>
          <a:ext cx="6062473" cy="536216"/>
        </a:xfrm>
        <a:custGeom>
          <a:avLst/>
          <a:gdLst/>
          <a:ahLst/>
          <a:cxnLst/>
          <a:rect l="0" t="0" r="0" b="0"/>
          <a:pathLst>
            <a:path>
              <a:moveTo>
                <a:pt x="6062473" y="0"/>
              </a:moveTo>
              <a:lnTo>
                <a:pt x="6062473" y="285208"/>
              </a:lnTo>
              <a:lnTo>
                <a:pt x="0" y="285208"/>
              </a:lnTo>
              <a:lnTo>
                <a:pt x="0" y="53621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68952" y="1744571"/>
        <a:ext cx="304445" cy="5668"/>
      </dsp:txXfrm>
    </dsp:sp>
    <dsp:sp modelId="{0390931F-5A56-4D5A-86F9-7ACCF02AB82F}">
      <dsp:nvSpPr>
        <dsp:cNvPr id="0" name=""/>
        <dsp:cNvSpPr/>
      </dsp:nvSpPr>
      <dsp:spPr>
        <a:xfrm>
          <a:off x="6120201" y="2445"/>
          <a:ext cx="2464420" cy="1478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Оценить качество </a:t>
          </a:r>
          <a:endParaRPr lang="ru-RU" sz="2100" kern="1200" dirty="0"/>
        </a:p>
      </dsp:txBody>
      <dsp:txXfrm>
        <a:off x="6120201" y="2445"/>
        <a:ext cx="2464420" cy="1478652"/>
      </dsp:txXfrm>
    </dsp:sp>
    <dsp:sp modelId="{CF352ADE-A004-4D28-8937-7A5214B61F74}">
      <dsp:nvSpPr>
        <dsp:cNvPr id="0" name=""/>
        <dsp:cNvSpPr/>
      </dsp:nvSpPr>
      <dsp:spPr>
        <a:xfrm>
          <a:off x="2520348" y="2741520"/>
          <a:ext cx="5362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621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74286" y="2784406"/>
        <a:ext cx="28340" cy="5668"/>
      </dsp:txXfrm>
    </dsp:sp>
    <dsp:sp modelId="{E8092DCE-0710-4739-8611-419B88B48A02}">
      <dsp:nvSpPr>
        <dsp:cNvPr id="0" name=""/>
        <dsp:cNvSpPr/>
      </dsp:nvSpPr>
      <dsp:spPr>
        <a:xfrm>
          <a:off x="57728" y="2047914"/>
          <a:ext cx="2464420" cy="1478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Если возможно, исправить ошибки</a:t>
          </a:r>
          <a:endParaRPr lang="ru-RU" sz="2100" kern="1200" dirty="0"/>
        </a:p>
      </dsp:txBody>
      <dsp:txXfrm>
        <a:off x="57728" y="2047914"/>
        <a:ext cx="2464420" cy="1478652"/>
      </dsp:txXfrm>
    </dsp:sp>
    <dsp:sp modelId="{906907B0-3D29-4331-8228-EB119B73EDFA}">
      <dsp:nvSpPr>
        <dsp:cNvPr id="0" name=""/>
        <dsp:cNvSpPr/>
      </dsp:nvSpPr>
      <dsp:spPr>
        <a:xfrm>
          <a:off x="5551585" y="2741520"/>
          <a:ext cx="5362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621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05522" y="2784406"/>
        <a:ext cx="28340" cy="5668"/>
      </dsp:txXfrm>
    </dsp:sp>
    <dsp:sp modelId="{C8512D8A-E527-4283-8B9B-C03BEDD1D71F}">
      <dsp:nvSpPr>
        <dsp:cNvPr id="0" name=""/>
        <dsp:cNvSpPr/>
      </dsp:nvSpPr>
      <dsp:spPr>
        <a:xfrm>
          <a:off x="3088964" y="2047914"/>
          <a:ext cx="2464420" cy="1478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Обогатить данные</a:t>
          </a:r>
          <a:endParaRPr lang="ru-RU" sz="2100" kern="1200" dirty="0"/>
        </a:p>
      </dsp:txBody>
      <dsp:txXfrm>
        <a:off x="3088964" y="2047914"/>
        <a:ext cx="2464420" cy="1478652"/>
      </dsp:txXfrm>
    </dsp:sp>
    <dsp:sp modelId="{89B22526-39A8-47BF-BF05-2017E8B34E32}">
      <dsp:nvSpPr>
        <dsp:cNvPr id="0" name=""/>
        <dsp:cNvSpPr/>
      </dsp:nvSpPr>
      <dsp:spPr>
        <a:xfrm>
          <a:off x="6120201" y="2047914"/>
          <a:ext cx="2464420" cy="1478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Собрать из частей результат</a:t>
          </a:r>
          <a:endParaRPr lang="ru-RU" sz="2100" kern="1200" dirty="0"/>
        </a:p>
      </dsp:txBody>
      <dsp:txXfrm>
        <a:off x="6120201" y="2047914"/>
        <a:ext cx="2464420" cy="14786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CACF5-471C-4F50-B92C-18377D918F90}">
      <dsp:nvSpPr>
        <dsp:cNvPr id="0" name=""/>
        <dsp:cNvSpPr/>
      </dsp:nvSpPr>
      <dsp:spPr>
        <a:xfrm>
          <a:off x="2612515" y="734174"/>
          <a:ext cx="3829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4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793650" y="777824"/>
        <a:ext cx="20677" cy="4139"/>
      </dsp:txXfrm>
    </dsp:sp>
    <dsp:sp modelId="{ABCFE787-3D1E-4E58-A899-A037A777D76D}">
      <dsp:nvSpPr>
        <dsp:cNvPr id="0" name=""/>
        <dsp:cNvSpPr/>
      </dsp:nvSpPr>
      <dsp:spPr>
        <a:xfrm>
          <a:off x="27689" y="2056"/>
          <a:ext cx="2586626" cy="1555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/>
            <a:t>Разбить на составные части</a:t>
          </a:r>
          <a:r>
            <a:rPr lang="en-US" sz="1600" kern="1200" dirty="0" smtClean="0"/>
            <a:t>:</a:t>
          </a:r>
          <a:endParaRPr lang="ru-RU" sz="16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Из ФИО выделить фамилию, имя, отчество</a:t>
          </a:r>
          <a:endParaRPr lang="ru-RU" sz="1100" kern="1200" dirty="0"/>
        </a:p>
      </dsp:txBody>
      <dsp:txXfrm>
        <a:off x="27689" y="2056"/>
        <a:ext cx="2586626" cy="1555675"/>
      </dsp:txXfrm>
    </dsp:sp>
    <dsp:sp modelId="{03718331-EADD-4E73-AD54-24F2302AC842}">
      <dsp:nvSpPr>
        <dsp:cNvPr id="0" name=""/>
        <dsp:cNvSpPr/>
      </dsp:nvSpPr>
      <dsp:spPr>
        <a:xfrm>
          <a:off x="5612688" y="734174"/>
          <a:ext cx="3829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4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793822" y="777824"/>
        <a:ext cx="20677" cy="4139"/>
      </dsp:txXfrm>
    </dsp:sp>
    <dsp:sp modelId="{A9C2BCBD-D496-4B8A-8CC0-D16D0AC4F356}">
      <dsp:nvSpPr>
        <dsp:cNvPr id="0" name=""/>
        <dsp:cNvSpPr/>
      </dsp:nvSpPr>
      <dsp:spPr>
        <a:xfrm>
          <a:off x="3027861" y="2056"/>
          <a:ext cx="2586626" cy="1555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/>
            <a:t>Проверить каждый элемент </a:t>
          </a:r>
          <a:endParaRPr lang="ru-RU" sz="16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Недопустимые символы</a:t>
          </a:r>
          <a:endParaRPr lang="ru-R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Нет в справочниках</a:t>
          </a:r>
          <a:endParaRPr lang="ru-R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Опечатки</a:t>
          </a:r>
          <a:endParaRPr lang="ru-RU" sz="1100" kern="1200" dirty="0"/>
        </a:p>
      </dsp:txBody>
      <dsp:txXfrm>
        <a:off x="3027861" y="2056"/>
        <a:ext cx="2586626" cy="1555675"/>
      </dsp:txXfrm>
    </dsp:sp>
    <dsp:sp modelId="{AC2CB4B9-1301-46C4-9F75-EE09CB067A27}">
      <dsp:nvSpPr>
        <dsp:cNvPr id="0" name=""/>
        <dsp:cNvSpPr/>
      </dsp:nvSpPr>
      <dsp:spPr>
        <a:xfrm>
          <a:off x="1321002" y="1555932"/>
          <a:ext cx="6000345" cy="382946"/>
        </a:xfrm>
        <a:custGeom>
          <a:avLst/>
          <a:gdLst/>
          <a:ahLst/>
          <a:cxnLst/>
          <a:rect l="0" t="0" r="0" b="0"/>
          <a:pathLst>
            <a:path>
              <a:moveTo>
                <a:pt x="6000345" y="0"/>
              </a:moveTo>
              <a:lnTo>
                <a:pt x="6000345" y="208573"/>
              </a:lnTo>
              <a:lnTo>
                <a:pt x="0" y="208573"/>
              </a:lnTo>
              <a:lnTo>
                <a:pt x="0" y="38294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170810" y="1745336"/>
        <a:ext cx="300728" cy="4139"/>
      </dsp:txXfrm>
    </dsp:sp>
    <dsp:sp modelId="{CE56261D-D8D4-4546-9BB3-5A311EA75770}">
      <dsp:nvSpPr>
        <dsp:cNvPr id="0" name=""/>
        <dsp:cNvSpPr/>
      </dsp:nvSpPr>
      <dsp:spPr>
        <a:xfrm>
          <a:off x="6028034" y="2056"/>
          <a:ext cx="2586626" cy="1555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/>
            <a:t>Оценить качество</a:t>
          </a:r>
          <a:endParaRPr lang="ru-RU" sz="16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Просуммировать вес каждой ошибки</a:t>
          </a:r>
          <a:endParaRPr lang="ru-R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Получить итоговый коэффициент доверия</a:t>
          </a:r>
          <a:endParaRPr lang="ru-RU" sz="1100" kern="1200" dirty="0"/>
        </a:p>
      </dsp:txBody>
      <dsp:txXfrm>
        <a:off x="6028034" y="2056"/>
        <a:ext cx="2586626" cy="1555675"/>
      </dsp:txXfrm>
    </dsp:sp>
    <dsp:sp modelId="{FE89D174-E4BE-4ACE-A5CA-9EE711C3DE46}">
      <dsp:nvSpPr>
        <dsp:cNvPr id="0" name=""/>
        <dsp:cNvSpPr/>
      </dsp:nvSpPr>
      <dsp:spPr>
        <a:xfrm>
          <a:off x="2612515" y="2703397"/>
          <a:ext cx="3829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4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793650" y="2747047"/>
        <a:ext cx="20677" cy="4139"/>
      </dsp:txXfrm>
    </dsp:sp>
    <dsp:sp modelId="{E9BF00B7-F71D-4E43-BB7D-6B9F43FC7C42}">
      <dsp:nvSpPr>
        <dsp:cNvPr id="0" name=""/>
        <dsp:cNvSpPr/>
      </dsp:nvSpPr>
      <dsp:spPr>
        <a:xfrm>
          <a:off x="27689" y="1971279"/>
          <a:ext cx="2586626" cy="1555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/>
            <a:t>Исправить ошибки</a:t>
          </a:r>
          <a:endParaRPr lang="ru-RU" sz="16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Исправить опечатки</a:t>
          </a:r>
          <a:endParaRPr lang="ru-R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Привести к одному алфавиту</a:t>
          </a:r>
          <a:endParaRPr lang="ru-R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Переставить спутанные поля</a:t>
          </a:r>
          <a:endParaRPr lang="ru-RU" sz="1100" kern="1200" dirty="0"/>
        </a:p>
      </dsp:txBody>
      <dsp:txXfrm>
        <a:off x="27689" y="1971279"/>
        <a:ext cx="2586626" cy="1555675"/>
      </dsp:txXfrm>
    </dsp:sp>
    <dsp:sp modelId="{09123748-7A9A-48BD-88F2-D98F62066074}">
      <dsp:nvSpPr>
        <dsp:cNvPr id="0" name=""/>
        <dsp:cNvSpPr/>
      </dsp:nvSpPr>
      <dsp:spPr>
        <a:xfrm>
          <a:off x="5612688" y="2703397"/>
          <a:ext cx="3829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4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793822" y="2747047"/>
        <a:ext cx="20677" cy="4139"/>
      </dsp:txXfrm>
    </dsp:sp>
    <dsp:sp modelId="{40220A76-0732-4ADA-9B4A-C026E7125B23}">
      <dsp:nvSpPr>
        <dsp:cNvPr id="0" name=""/>
        <dsp:cNvSpPr/>
      </dsp:nvSpPr>
      <dsp:spPr>
        <a:xfrm>
          <a:off x="3027861" y="1971279"/>
          <a:ext cx="2586626" cy="1555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/>
            <a:t>Обогатить данные</a:t>
          </a:r>
          <a:endParaRPr lang="ru-RU" sz="16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Заменить уменьшительные имена полными</a:t>
          </a:r>
          <a:endParaRPr lang="ru-R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Определить пол</a:t>
          </a:r>
          <a:endParaRPr lang="ru-RU" sz="1100" kern="1200" dirty="0"/>
        </a:p>
      </dsp:txBody>
      <dsp:txXfrm>
        <a:off x="3027861" y="1971279"/>
        <a:ext cx="2586626" cy="1555675"/>
      </dsp:txXfrm>
    </dsp:sp>
    <dsp:sp modelId="{9510D55E-E0DE-4DF5-9E3B-D68EDD48D600}">
      <dsp:nvSpPr>
        <dsp:cNvPr id="0" name=""/>
        <dsp:cNvSpPr/>
      </dsp:nvSpPr>
      <dsp:spPr>
        <a:xfrm>
          <a:off x="6028034" y="1971279"/>
          <a:ext cx="2586626" cy="1555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/>
            <a:t>Собрать из частей результат</a:t>
          </a:r>
          <a:endParaRPr lang="ru-RU" sz="16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Собрать все элементы в ФИО по шаблону</a:t>
          </a:r>
          <a:endParaRPr lang="ru-R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100" kern="1200" dirty="0" smtClean="0"/>
            <a:t>Сформировать результирующую запись</a:t>
          </a:r>
          <a:endParaRPr lang="ru-RU" sz="1100" kern="1200" dirty="0"/>
        </a:p>
      </dsp:txBody>
      <dsp:txXfrm>
        <a:off x="6028034" y="1971279"/>
        <a:ext cx="2586626" cy="1555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29F33-CDC3-4AAB-9E22-A30251592D68}">
      <dsp:nvSpPr>
        <dsp:cNvPr id="0" name=""/>
        <dsp:cNvSpPr/>
      </dsp:nvSpPr>
      <dsp:spPr>
        <a:xfrm>
          <a:off x="1682328" y="607166"/>
          <a:ext cx="5599504" cy="2893789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E4ADF-A3D1-4697-A445-5148170D602C}">
      <dsp:nvSpPr>
        <dsp:cNvPr id="0" name=""/>
        <dsp:cNvSpPr/>
      </dsp:nvSpPr>
      <dsp:spPr>
        <a:xfrm>
          <a:off x="1849669" y="1066012"/>
          <a:ext cx="2600229" cy="2234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2400" kern="1200" dirty="0" smtClean="0"/>
            <a:t>Не требуется обезличивание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900" kern="1200" dirty="0" smtClean="0"/>
            <a:t>Услуга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900" kern="1200" dirty="0" smtClean="0"/>
            <a:t>Приложение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900" kern="1200" dirty="0" smtClean="0"/>
            <a:t>On-Site</a:t>
          </a:r>
          <a:endParaRPr lang="ru-RU" sz="1900" kern="1200" dirty="0"/>
        </a:p>
      </dsp:txBody>
      <dsp:txXfrm>
        <a:off x="1849669" y="1066012"/>
        <a:ext cx="2600229" cy="2234775"/>
      </dsp:txXfrm>
    </dsp:sp>
    <dsp:sp modelId="{2C848B05-F54B-4EF4-B6C0-80C78D1ED3EA}">
      <dsp:nvSpPr>
        <dsp:cNvPr id="0" name=""/>
        <dsp:cNvSpPr/>
      </dsp:nvSpPr>
      <dsp:spPr>
        <a:xfrm>
          <a:off x="4507825" y="1122331"/>
          <a:ext cx="2600229" cy="2122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2400" kern="1200" dirty="0" smtClean="0"/>
            <a:t>Требуется обезличивание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900" kern="1200" dirty="0" smtClean="0"/>
            <a:t>On-Demand</a:t>
          </a:r>
          <a:endParaRPr lang="ru-RU" sz="1900" kern="1200" dirty="0"/>
        </a:p>
      </dsp:txBody>
      <dsp:txXfrm>
        <a:off x="4507825" y="1122331"/>
        <a:ext cx="2600229" cy="2122135"/>
      </dsp:txXfrm>
    </dsp:sp>
    <dsp:sp modelId="{B05DEE58-2057-44BB-B3FF-7DA8D3F067E7}">
      <dsp:nvSpPr>
        <dsp:cNvPr id="0" name=""/>
        <dsp:cNvSpPr/>
      </dsp:nvSpPr>
      <dsp:spPr>
        <a:xfrm>
          <a:off x="1103068" y="28055"/>
          <a:ext cx="1094156" cy="1094156"/>
        </a:xfrm>
        <a:prstGeom prst="plus">
          <a:avLst>
            <a:gd name="adj" fmla="val 32810"/>
          </a:avLst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DF422-42C3-4784-A39F-BE8CC2ACF89A}">
      <dsp:nvSpPr>
        <dsp:cNvPr id="0" name=""/>
        <dsp:cNvSpPr/>
      </dsp:nvSpPr>
      <dsp:spPr>
        <a:xfrm>
          <a:off x="6509487" y="421540"/>
          <a:ext cx="1029793" cy="352901"/>
        </a:xfrm>
        <a:prstGeom prst="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74B8C-6DF2-4871-80C9-C7016A9EDA02}">
      <dsp:nvSpPr>
        <dsp:cNvPr id="0" name=""/>
        <dsp:cNvSpPr/>
      </dsp:nvSpPr>
      <dsp:spPr>
        <a:xfrm>
          <a:off x="4482080" y="950892"/>
          <a:ext cx="643" cy="2364438"/>
        </a:xfrm>
        <a:prstGeom prst="line">
          <a:avLst/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0835E-9D3E-4FE5-927D-A4C963894F5C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6CCDE-D76C-47A8-A57B-3C031AA46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3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C4A19-D7FD-40AE-A8EC-D0BCD24A8C9D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1911E-2892-4019-817B-191955A28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5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1911E-2892-4019-817B-191955A28A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1221602"/>
            <a:ext cx="7653536" cy="1091279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4888" y="2462885"/>
            <a:ext cx="6400800" cy="5357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16000"/>
            <a:ext cx="8640960" cy="3528392"/>
          </a:xfrm>
          <a:prstGeom prst="rect">
            <a:avLst/>
          </a:prstGeom>
        </p:spPr>
        <p:txBody>
          <a:bodyPr/>
          <a:lstStyle>
            <a:lvl2pPr marL="914400" indent="-457200">
              <a:buClr>
                <a:schemeClr val="tx2"/>
              </a:buClr>
              <a:buFont typeface="Wingdings" pitchFamily="2" charset="2"/>
              <a:buChar char="§"/>
              <a:defRPr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/>
            </a:lvl3pPr>
            <a:lvl4pPr marL="1714500" indent="-342900">
              <a:buClr>
                <a:schemeClr val="tx2"/>
              </a:buClr>
              <a:buFont typeface="Wingdings" pitchFamily="2" charset="2"/>
              <a:buChar char="§"/>
              <a:defRPr/>
            </a:lvl4pPr>
            <a:lvl5pPr marL="2171700" indent="-342900">
              <a:buClr>
                <a:schemeClr val="tx2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116000"/>
            <a:ext cx="4248000" cy="3528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800"/>
            </a:lvl1pPr>
            <a:lvl2pPr marL="800100" indent="-342900">
              <a:buClr>
                <a:schemeClr val="tx2"/>
              </a:buClr>
              <a:buFont typeface="Wingdings" pitchFamily="2" charset="2"/>
              <a:buChar char="§"/>
              <a:defRPr sz="2400"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 sz="2000"/>
            </a:lvl3pPr>
            <a:lvl4pPr marL="1657350" indent="-2857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chemeClr val="tx2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7995" y="1116000"/>
            <a:ext cx="4248000" cy="3528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00100" indent="-342900">
              <a:buClr>
                <a:schemeClr val="tx2"/>
              </a:buClr>
              <a:buFont typeface="Wingdings" pitchFamily="2" charset="2"/>
              <a:buChar char="§"/>
              <a:defRPr sz="2400"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 sz="2000"/>
            </a:lvl3pPr>
            <a:lvl4pPr marL="1657350" indent="-2857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chemeClr val="tx2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 flipV="1">
            <a:off x="0" y="5124600"/>
            <a:ext cx="9144000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E:\works\besegroup\презентация\page and title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5"/>
          <p:cNvSpPr>
            <a:spLocks noGrp="1"/>
          </p:cNvSpPr>
          <p:nvPr>
            <p:ph type="body" sz="quarter" idx="10"/>
          </p:nvPr>
        </p:nvSpPr>
        <p:spPr>
          <a:xfrm>
            <a:off x="539106" y="1573604"/>
            <a:ext cx="8065342" cy="179023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99344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works\besegroup\презентация\cover1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works\besegroup\презентация\page and title-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3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lang="ru-RU" sz="32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0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0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egroup.ru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123@siteforspa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915566"/>
            <a:ext cx="7653536" cy="1872208"/>
          </a:xfrm>
        </p:spPr>
        <p:txBody>
          <a:bodyPr/>
          <a:lstStyle/>
          <a:p>
            <a:r>
              <a:rPr lang="en-US" sz="3600" dirty="0" err="1" smtClean="0"/>
              <a:t>Deductor</a:t>
            </a:r>
            <a:r>
              <a:rPr lang="en-US" sz="3600" dirty="0" smtClean="0"/>
              <a:t> Data Quality – </a:t>
            </a:r>
            <a:r>
              <a:rPr lang="ru-RU" sz="3600" dirty="0" smtClean="0"/>
              <a:t>очистка персональных данных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6663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Выделение фамилии, имени, отчества</a:t>
            </a:r>
          </a:p>
          <a:p>
            <a:r>
              <a:rPr lang="ru-RU" sz="2800" dirty="0" smtClean="0"/>
              <a:t>Проверка по справочникам с учетом ошибок</a:t>
            </a:r>
          </a:p>
          <a:p>
            <a:r>
              <a:rPr lang="ru-RU" sz="2800" dirty="0" smtClean="0"/>
              <a:t>Восстановление имени по сокращениям</a:t>
            </a:r>
          </a:p>
          <a:p>
            <a:r>
              <a:rPr lang="ru-RU" sz="2800" dirty="0" smtClean="0"/>
              <a:t>Определение пола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Данные</a:t>
            </a:r>
            <a:r>
              <a:rPr lang="en-US" smtClean="0"/>
              <a:t>: </a:t>
            </a:r>
            <a:r>
              <a:rPr lang="ru-RU" smtClean="0"/>
              <a:t>Фамилия, имя, отчество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26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Выделение нескольких телефонов из одного поля</a:t>
            </a:r>
          </a:p>
          <a:p>
            <a:r>
              <a:rPr lang="ru-RU" sz="2800" dirty="0" smtClean="0"/>
              <a:t>Выделение добавочных номеров</a:t>
            </a:r>
          </a:p>
          <a:p>
            <a:r>
              <a:rPr lang="ru-RU" sz="2800" dirty="0" smtClean="0"/>
              <a:t>Приведение к стандарту</a:t>
            </a:r>
          </a:p>
          <a:p>
            <a:r>
              <a:rPr lang="ru-RU" sz="2800" dirty="0" smtClean="0"/>
              <a:t>Определение городской/мобильный</a:t>
            </a:r>
          </a:p>
          <a:p>
            <a:r>
              <a:rPr lang="ru-RU" sz="2800" dirty="0" smtClean="0"/>
              <a:t>Определение оператора</a:t>
            </a:r>
          </a:p>
          <a:p>
            <a:r>
              <a:rPr lang="ru-RU" sz="2800" dirty="0" smtClean="0"/>
              <a:t>Определение страны, города</a:t>
            </a:r>
            <a:endParaRPr lang="ru-RU" sz="2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Данные</a:t>
            </a:r>
            <a:r>
              <a:rPr lang="en-US" smtClean="0"/>
              <a:t>: </a:t>
            </a:r>
            <a:r>
              <a:rPr lang="ru-RU" smtClean="0"/>
              <a:t>Телефон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00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Соответствие стандарту</a:t>
            </a:r>
          </a:p>
          <a:p>
            <a:r>
              <a:rPr lang="ru-RU" sz="2800" dirty="0" smtClean="0"/>
              <a:t>Выделение фамилии, имени, телефона, года рождения</a:t>
            </a:r>
          </a:p>
          <a:p>
            <a:r>
              <a:rPr lang="ru-RU" sz="2800" dirty="0" smtClean="0"/>
              <a:t>Регистрационные данные домена</a:t>
            </a:r>
          </a:p>
          <a:p>
            <a:r>
              <a:rPr lang="en-US" sz="2800" dirty="0" smtClean="0"/>
              <a:t>IP-</a:t>
            </a:r>
            <a:r>
              <a:rPr lang="ru-RU" sz="2800" dirty="0" smtClean="0"/>
              <a:t>адрес, существование и работоспособность домена</a:t>
            </a:r>
          </a:p>
          <a:p>
            <a:r>
              <a:rPr lang="ru-RU" sz="2800" dirty="0" smtClean="0"/>
              <a:t>Размещение сайта</a:t>
            </a:r>
            <a:r>
              <a:rPr lang="en-US" sz="2800" dirty="0" smtClean="0"/>
              <a:t>: </a:t>
            </a:r>
            <a:r>
              <a:rPr lang="ru-RU" sz="2800" dirty="0" smtClean="0"/>
              <a:t>страна, город, географические координаты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Данные</a:t>
            </a:r>
            <a:r>
              <a:rPr lang="en-US" smtClean="0"/>
              <a:t>: E-mail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11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Типы документов</a:t>
            </a:r>
            <a:r>
              <a:rPr lang="en-US" sz="2000" dirty="0" smtClean="0"/>
              <a:t>: </a:t>
            </a:r>
            <a:endParaRPr lang="ru-RU" sz="2000" dirty="0" smtClean="0"/>
          </a:p>
          <a:p>
            <a:pPr lvl="1"/>
            <a:r>
              <a:rPr lang="ru-RU" sz="1800" dirty="0" smtClean="0"/>
              <a:t>Паспорт</a:t>
            </a:r>
          </a:p>
          <a:p>
            <a:pPr lvl="1"/>
            <a:r>
              <a:rPr lang="ru-RU" sz="1800" dirty="0" smtClean="0"/>
              <a:t>Водительское удостоверение, </a:t>
            </a:r>
          </a:p>
          <a:p>
            <a:pPr lvl="1"/>
            <a:r>
              <a:rPr lang="ru-RU" sz="1800" dirty="0" smtClean="0"/>
              <a:t>Военный билет/удостоверение личности военнослужащего</a:t>
            </a:r>
          </a:p>
          <a:p>
            <a:pPr lvl="1"/>
            <a:r>
              <a:rPr lang="ru-RU" sz="1800" dirty="0" smtClean="0"/>
              <a:t>Паспорт моряка</a:t>
            </a:r>
          </a:p>
          <a:p>
            <a:r>
              <a:rPr lang="ru-RU" sz="2000" dirty="0" smtClean="0"/>
              <a:t>Распознавание типа документа, страны, региона выдачи</a:t>
            </a:r>
          </a:p>
          <a:p>
            <a:r>
              <a:rPr lang="ru-RU" sz="2000" dirty="0" smtClean="0"/>
              <a:t>Страны</a:t>
            </a:r>
            <a:r>
              <a:rPr lang="en-US" sz="2000" dirty="0" smtClean="0"/>
              <a:t>: </a:t>
            </a:r>
            <a:r>
              <a:rPr lang="ru-RU" sz="2000" dirty="0" smtClean="0"/>
              <a:t>Россия, Украина, Белоруссия, СССР</a:t>
            </a:r>
          </a:p>
          <a:p>
            <a:r>
              <a:rPr lang="ru-RU" sz="2000" dirty="0" smtClean="0"/>
              <a:t>Исправление опечаток, проверка диапазонов</a:t>
            </a:r>
          </a:p>
          <a:p>
            <a:r>
              <a:rPr lang="ru-RU" sz="2000" dirty="0" smtClean="0"/>
              <a:t>Приведение к единому формату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Данные</a:t>
            </a:r>
            <a:r>
              <a:rPr lang="en-US" smtClean="0"/>
              <a:t>: </a:t>
            </a:r>
            <a:r>
              <a:rPr lang="ru-RU" smtClean="0"/>
              <a:t>Удостоверения личности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57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Разбиение на элементы</a:t>
            </a:r>
          </a:p>
          <a:p>
            <a:r>
              <a:rPr lang="ru-RU" sz="2800" dirty="0" smtClean="0"/>
              <a:t>Проверка по справочникам с учетом ошибок</a:t>
            </a:r>
          </a:p>
          <a:p>
            <a:r>
              <a:rPr lang="ru-RU" sz="2800" dirty="0" smtClean="0"/>
              <a:t>Проверка по КЛАДР, ФИАС</a:t>
            </a:r>
          </a:p>
          <a:p>
            <a:r>
              <a:rPr lang="ru-RU" sz="2800" dirty="0" smtClean="0"/>
              <a:t>Восстановление индекса, кода КЛАДР, ОКАТО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Данные</a:t>
            </a:r>
            <a:r>
              <a:rPr lang="en-US" smtClean="0"/>
              <a:t>: </a:t>
            </a:r>
            <a:r>
              <a:rPr lang="ru-RU" smtClean="0"/>
              <a:t>Адрес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95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Настройка стратегий </a:t>
            </a:r>
            <a:r>
              <a:rPr lang="ru-RU" sz="2800" dirty="0" err="1" smtClean="0"/>
              <a:t>дедупликации</a:t>
            </a:r>
            <a:r>
              <a:rPr lang="ru-RU" sz="2800" dirty="0" smtClean="0"/>
              <a:t> на базе комбинации элементов </a:t>
            </a:r>
          </a:p>
          <a:p>
            <a:r>
              <a:rPr lang="ru-RU" sz="2800" dirty="0" err="1" smtClean="0"/>
              <a:t>Дедупликация</a:t>
            </a:r>
            <a:r>
              <a:rPr lang="ru-RU" sz="2800" dirty="0" smtClean="0"/>
              <a:t> входного набора и всей базы персональных данных</a:t>
            </a:r>
          </a:p>
          <a:p>
            <a:r>
              <a:rPr lang="ru-RU" sz="2800" dirty="0" smtClean="0"/>
              <a:t>Формирование «золотой записи»</a:t>
            </a:r>
          </a:p>
          <a:p>
            <a:r>
              <a:rPr lang="ru-RU" sz="2800" dirty="0" smtClean="0"/>
              <a:t>Обогащение данных о клиенте из разных источников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Дедупликация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53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Мастер данные</a:t>
            </a:r>
          </a:p>
          <a:p>
            <a:pPr lvl="1"/>
            <a:r>
              <a:rPr lang="ru-RU" sz="2000" dirty="0" smtClean="0"/>
              <a:t>Формирование наиболее достоверных персональных данных</a:t>
            </a:r>
          </a:p>
          <a:p>
            <a:pPr lvl="1"/>
            <a:r>
              <a:rPr lang="ru-RU" sz="2000" dirty="0" smtClean="0"/>
              <a:t>Использование «золотой записи» о клиенте во всех системах компании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Кросс-проверки</a:t>
            </a:r>
          </a:p>
          <a:p>
            <a:pPr lvl="1"/>
            <a:r>
              <a:rPr lang="ru-RU" sz="2000" dirty="0"/>
              <a:t>Повышение доверия к информации</a:t>
            </a:r>
          </a:p>
          <a:p>
            <a:pPr lvl="1"/>
            <a:r>
              <a:rPr lang="ru-RU" sz="2000" dirty="0"/>
              <a:t>Актуализация </a:t>
            </a:r>
            <a:r>
              <a:rPr lang="ru-RU" sz="2000" dirty="0" smtClean="0"/>
              <a:t>данных</a:t>
            </a:r>
            <a:endParaRPr lang="en-US" sz="2000" dirty="0" smtClean="0"/>
          </a:p>
          <a:p>
            <a:pPr lvl="1"/>
            <a:r>
              <a:rPr lang="ru-RU" sz="2000" dirty="0" smtClean="0"/>
              <a:t>Обогащение данных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Следствия применения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98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16013"/>
            <a:ext cx="3946696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 работы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419622"/>
            <a:ext cx="511256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0000"/>
                </a:solidFill>
              </a:rPr>
              <a:t>Было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715083"/>
            <a:ext cx="5112568" cy="29448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B050"/>
                </a:solidFill>
              </a:rPr>
              <a:t>Стало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6084168" y="1238938"/>
            <a:ext cx="2088232" cy="649399"/>
          </a:xfrm>
          <a:prstGeom prst="wedgeRoundRectCallout">
            <a:avLst>
              <a:gd name="adj1" fmla="val -71671"/>
              <a:gd name="adj2" fmla="val 38316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Определен почтовый индекс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6084168" y="2030724"/>
            <a:ext cx="2376264" cy="649399"/>
          </a:xfrm>
          <a:prstGeom prst="wedgeRoundRectCallout">
            <a:avLst>
              <a:gd name="adj1" fmla="val -66885"/>
              <a:gd name="adj2" fmla="val 36370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Определен тип населённого пункта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6084168" y="3166671"/>
            <a:ext cx="1700905" cy="376984"/>
          </a:xfrm>
          <a:prstGeom prst="wedgeRoundRectCallout">
            <a:avLst>
              <a:gd name="adj1" fmla="val -72412"/>
              <a:gd name="adj2" fmla="val 36370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Код КЛАДР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6084168" y="3651870"/>
            <a:ext cx="1908212" cy="649399"/>
          </a:xfrm>
          <a:prstGeom prst="wedgeRoundRectCallout">
            <a:avLst>
              <a:gd name="adj1" fmla="val -68677"/>
              <a:gd name="adj2" fmla="val 20578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Выделен номер квартиры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94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mtClean="0"/>
              <a:t>Выгоды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31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Услуга</a:t>
            </a:r>
            <a:r>
              <a:rPr lang="en-US" dirty="0" smtClean="0"/>
              <a:t>: </a:t>
            </a:r>
            <a:r>
              <a:rPr lang="ru-RU" dirty="0" smtClean="0"/>
              <a:t>разовая или регулярная очистка</a:t>
            </a:r>
          </a:p>
          <a:p>
            <a:pPr lvl="0"/>
            <a:r>
              <a:rPr lang="ru-RU" dirty="0" smtClean="0"/>
              <a:t>Приложение</a:t>
            </a:r>
            <a:r>
              <a:rPr lang="en-US" dirty="0" smtClean="0"/>
              <a:t>: </a:t>
            </a:r>
            <a:r>
              <a:rPr lang="ru-RU" dirty="0" smtClean="0"/>
              <a:t>пакетная очистка </a:t>
            </a:r>
          </a:p>
          <a:p>
            <a:pPr lvl="0"/>
            <a:r>
              <a:rPr lang="en-US" dirty="0" smtClean="0"/>
              <a:t>On-Site: </a:t>
            </a:r>
            <a:r>
              <a:rPr lang="ru-RU" dirty="0" smtClean="0"/>
              <a:t>внутренний веб-сервис</a:t>
            </a:r>
          </a:p>
          <a:p>
            <a:pPr lvl="0"/>
            <a:r>
              <a:rPr lang="en-US" dirty="0" smtClean="0"/>
              <a:t>On-Demand: </a:t>
            </a:r>
            <a:r>
              <a:rPr lang="ru-RU" dirty="0" smtClean="0"/>
              <a:t>облачный веб-сервис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Режим использования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27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mtClean="0"/>
              <a:t>Качество персональных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01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 надо ничего настраивать, логика очистки встроена в веб-сервис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Готовая логика</a:t>
            </a: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2915816" y="2305847"/>
            <a:ext cx="3024336" cy="2052228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Deductor Data Quality</a:t>
            </a:r>
            <a:r>
              <a:rPr lang="en-US" dirty="0" smtClean="0"/>
              <a:t>- </a:t>
            </a:r>
            <a:r>
              <a:rPr lang="ru-RU" dirty="0" smtClean="0"/>
              <a:t>веб-сервис</a:t>
            </a: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940152" y="3328240"/>
            <a:ext cx="2088232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827584" y="3331961"/>
            <a:ext cx="2088232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ая прямоугольная выноска 9"/>
          <p:cNvSpPr/>
          <p:nvPr/>
        </p:nvSpPr>
        <p:spPr bwMode="auto">
          <a:xfrm>
            <a:off x="863030" y="3589436"/>
            <a:ext cx="1296144" cy="717503"/>
          </a:xfrm>
          <a:prstGeom prst="wedgeRoundRectCallout">
            <a:avLst>
              <a:gd name="adj1" fmla="val -21653"/>
              <a:gd name="adj2" fmla="val -82769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Грязные 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6157355" y="3599179"/>
            <a:ext cx="2232248" cy="1023969"/>
          </a:xfrm>
          <a:prstGeom prst="wedgeRoundRectCallout">
            <a:avLst>
              <a:gd name="adj1" fmla="val -21653"/>
              <a:gd name="adj2" fmla="val -74397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Чистые, об</a:t>
            </a:r>
            <a:r>
              <a:rPr lang="ru-RU" dirty="0" smtClean="0">
                <a:solidFill>
                  <a:schemeClr val="tx1"/>
                </a:solidFill>
              </a:rPr>
              <a:t>огащ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енные 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6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Гарантированное качество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8642" y="1275606"/>
            <a:ext cx="1291070" cy="30243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учета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2411760" y="1379176"/>
            <a:ext cx="2520280" cy="2862318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Deductor Data Quality</a:t>
            </a:r>
            <a:r>
              <a:rPr lang="en-US" dirty="0" smtClean="0"/>
              <a:t>- </a:t>
            </a:r>
            <a:r>
              <a:rPr lang="ru-RU" dirty="0" smtClean="0"/>
              <a:t>веб-сервис</a:t>
            </a: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984786" y="2152590"/>
            <a:ext cx="93103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84786" y="3232710"/>
            <a:ext cx="642998" cy="0"/>
          </a:xfrm>
          <a:prstGeom prst="straightConnector1">
            <a:avLst/>
          </a:prstGeom>
          <a:ln w="28575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372200" y="1298167"/>
            <a:ext cx="2160240" cy="30243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Техподдержка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572000" y="2152590"/>
            <a:ext cx="2058472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ая прямоугольная выноска 14"/>
          <p:cNvSpPr/>
          <p:nvPr/>
        </p:nvSpPr>
        <p:spPr bwMode="auto">
          <a:xfrm>
            <a:off x="4910448" y="1266264"/>
            <a:ext cx="2304256" cy="649399"/>
          </a:xfrm>
          <a:prstGeom prst="wedgeRoundRectCallout">
            <a:avLst>
              <a:gd name="adj1" fmla="val -18993"/>
              <a:gd name="adj2" fmla="val 84130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Все неразобранные данные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572000" y="3232710"/>
            <a:ext cx="2058472" cy="0"/>
          </a:xfrm>
          <a:prstGeom prst="straightConnector1">
            <a:avLst/>
          </a:prstGeom>
          <a:ln w="28575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ая прямоугольная выноска 16"/>
          <p:cNvSpPr/>
          <p:nvPr/>
        </p:nvSpPr>
        <p:spPr bwMode="auto">
          <a:xfrm>
            <a:off x="4716016" y="3477607"/>
            <a:ext cx="2304256" cy="921814"/>
          </a:xfrm>
          <a:prstGeom prst="wedgeRoundRectCallout">
            <a:avLst>
              <a:gd name="adj1" fmla="val -23731"/>
              <a:gd name="adj2" fmla="val -72316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Изменения логики + дополненные справочники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7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465281"/>
              </p:ext>
            </p:extLst>
          </p:nvPr>
        </p:nvGraphicFramePr>
        <p:xfrm>
          <a:off x="1187277" y="1116013"/>
          <a:ext cx="6769447" cy="3040380"/>
        </p:xfrm>
        <a:graphic>
          <a:graphicData uri="http://schemas.openxmlformats.org/drawingml/2006/table">
            <a:tbl>
              <a:tblPr bandRow="1">
                <a:tableStyleId>{F2DE63D5-997A-4646-A377-4702673A728D}</a:tableStyleId>
              </a:tblPr>
              <a:tblGrid>
                <a:gridCol w="5041255"/>
                <a:gridCol w="1728192"/>
              </a:tblGrid>
              <a:tr h="38862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</a:rPr>
                        <a:t>Сущность</a:t>
                      </a:r>
                      <a:r>
                        <a:rPr lang="ru-RU" sz="2400" b="1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799" marR="96799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accent2"/>
                          </a:solidFill>
                        </a:rPr>
                        <a:t>Кол-во</a:t>
                      </a:r>
                      <a:endParaRPr lang="ru-R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799" marR="96799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Доменных регионов</a:t>
                      </a:r>
                    </a:p>
                  </a:txBody>
                  <a:tcPr marL="96799" marR="96799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r>
                        <a:rPr lang="ru-RU" sz="2400" dirty="0" smtClean="0"/>
                        <a:t> </a:t>
                      </a:r>
                      <a:r>
                        <a:rPr lang="en-US" sz="2400" dirty="0" smtClean="0"/>
                        <a:t>000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Имена</a:t>
                      </a:r>
                      <a:r>
                        <a:rPr lang="ru-RU" sz="2400" baseline="0" dirty="0" smtClean="0"/>
                        <a:t> (кириллица)</a:t>
                      </a:r>
                      <a:endParaRPr lang="en-US" sz="2400" dirty="0" smtClean="0"/>
                    </a:p>
                  </a:txBody>
                  <a:tcPr marL="96799" marR="96799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16 </a:t>
                      </a:r>
                      <a:r>
                        <a:rPr lang="en-US" sz="2400" dirty="0" smtClean="0"/>
                        <a:t>000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Фамилии</a:t>
                      </a:r>
                      <a:r>
                        <a:rPr lang="ru-RU" sz="2400" baseline="0" dirty="0" smtClean="0"/>
                        <a:t> (кириллица)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320 000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Имена (латиница)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20 000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Фамилии</a:t>
                      </a:r>
                      <a:r>
                        <a:rPr lang="ru-RU" sz="2400" baseline="0" dirty="0" smtClean="0"/>
                        <a:t> (латиница)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/>
                        <a:t>25 000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Операторы</a:t>
                      </a:r>
                      <a:r>
                        <a:rPr lang="ru-RU" sz="2400" baseline="0" dirty="0" smtClean="0"/>
                        <a:t> связи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ru-RU" sz="2400" baseline="0" dirty="0" smtClean="0"/>
                        <a:t>регионы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160</a:t>
                      </a:r>
                      <a:r>
                        <a:rPr lang="en-US" sz="2400" baseline="0" dirty="0" smtClean="0"/>
                        <a:t> 000</a:t>
                      </a:r>
                      <a:endParaRPr lang="ru-RU" sz="2400" dirty="0"/>
                    </a:p>
                  </a:txBody>
                  <a:tcPr marL="96799" marR="96799" marT="34290" marB="3429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Готовые справочники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Срок</a:t>
            </a:r>
            <a:r>
              <a:rPr lang="en-US" smtClean="0"/>
              <a:t> </a:t>
            </a:r>
            <a:r>
              <a:rPr lang="ru-RU" smtClean="0"/>
              <a:t>внедрения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20896" y="1347614"/>
            <a:ext cx="4283352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dirty="0" smtClean="0">
                <a:solidFill>
                  <a:schemeClr val="tx2"/>
                </a:solidFill>
              </a:rPr>
              <a:t>1</a:t>
            </a:r>
            <a:r>
              <a:rPr lang="ru-RU" sz="9600" dirty="0" smtClean="0"/>
              <a:t> день</a:t>
            </a:r>
            <a:endParaRPr lang="ru-RU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221600"/>
            <a:ext cx="4661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Первый результат за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6780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Защита персональных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74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/>
              <a:t>Персональные данные </a:t>
            </a:r>
            <a:r>
              <a:rPr lang="ru-RU" sz="2000" dirty="0" smtClean="0"/>
              <a:t>- любая информация, относящаяся к прямо или косвенно определенному или определяемому физическому лицу (субъекту персональных данных).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Обезличивание</a:t>
            </a:r>
            <a:r>
              <a:rPr lang="ru-RU" sz="2000" dirty="0" smtClean="0"/>
              <a:t> персональных данных</a:t>
            </a:r>
            <a:r>
              <a:rPr lang="en-US" sz="2000" dirty="0" smtClean="0"/>
              <a:t> – </a:t>
            </a:r>
            <a:r>
              <a:rPr lang="ru-RU" sz="2000" dirty="0" smtClean="0"/>
              <a:t>действия, в результате которых становится невозможным без использования дополнительной информации определить принадлежность персональных данных конкретному субъекту персональных данных.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 algn="r">
              <a:buNone/>
            </a:pPr>
            <a:r>
              <a:rPr lang="ru-RU" sz="1400" dirty="0" smtClean="0"/>
              <a:t>Статья 3, Федеральный закон РФ "О персональных данных" (152-ФЗ)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Определения закона 152-ФЗ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67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779394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Режим использования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652120" y="3616755"/>
            <a:ext cx="2664296" cy="810090"/>
          </a:xfrm>
          <a:prstGeom prst="wedgeRoundRectCallout">
            <a:avLst>
              <a:gd name="adj1" fmla="val -26382"/>
              <a:gd name="adj2" fmla="val -8085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 покидают пределы компании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67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Обезличивание данных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931932"/>
              </p:ext>
            </p:extLst>
          </p:nvPr>
        </p:nvGraphicFramePr>
        <p:xfrm>
          <a:off x="611560" y="1653648"/>
          <a:ext cx="1295718" cy="19735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95718"/>
              </a:tblGrid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Анкета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6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ФИО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Телефон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E-mail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Адрес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Паспорт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657020"/>
              </p:ext>
            </p:extLst>
          </p:nvPr>
        </p:nvGraphicFramePr>
        <p:xfrm>
          <a:off x="2411761" y="1008279"/>
          <a:ext cx="1621155" cy="11277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21155"/>
              </a:tblGrid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Фрагмент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6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Код 1</a:t>
                      </a:r>
                      <a:endParaRPr lang="ru-RU" sz="140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ФИО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517850"/>
              </p:ext>
            </p:extLst>
          </p:nvPr>
        </p:nvGraphicFramePr>
        <p:xfrm>
          <a:off x="2411761" y="3489852"/>
          <a:ext cx="1621155" cy="11277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21155"/>
              </a:tblGrid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Фрагмент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6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Код 3</a:t>
                      </a:r>
                      <a:endParaRPr lang="ru-RU" sz="1400" dirty="0"/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Адрес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7444"/>
              </p:ext>
            </p:extLst>
          </p:nvPr>
        </p:nvGraphicFramePr>
        <p:xfrm>
          <a:off x="2411761" y="2256829"/>
          <a:ext cx="1621155" cy="11277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21155"/>
              </a:tblGrid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Фрагмент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6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Код 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Телефон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1907278" y="1437624"/>
            <a:ext cx="504482" cy="648072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907278" y="2085696"/>
            <a:ext cx="504482" cy="594066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907279" y="2085696"/>
            <a:ext cx="508695" cy="178219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лако 23"/>
          <p:cNvSpPr/>
          <p:nvPr/>
        </p:nvSpPr>
        <p:spPr>
          <a:xfrm>
            <a:off x="6444208" y="1437624"/>
            <a:ext cx="2232248" cy="280831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Deductor Data Quality</a:t>
            </a:r>
            <a:r>
              <a:rPr lang="en-US" dirty="0" smtClean="0"/>
              <a:t>- </a:t>
            </a:r>
            <a:r>
              <a:rPr lang="ru-RU" dirty="0" smtClean="0"/>
              <a:t>облачный веб-сервис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71960"/>
              </p:ext>
            </p:extLst>
          </p:nvPr>
        </p:nvGraphicFramePr>
        <p:xfrm>
          <a:off x="4526339" y="1149249"/>
          <a:ext cx="1174646" cy="8458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74646"/>
              </a:tblGrid>
              <a:tr h="2743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Шифр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Код 1</a:t>
                      </a:r>
                      <a:endParaRPr lang="ru-RU" sz="140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ФИО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cxnSp>
        <p:nvCxnSpPr>
          <p:cNvPr id="27" name="Прямая со стрелкой 26"/>
          <p:cNvCxnSpPr>
            <a:endCxn id="25" idx="1"/>
          </p:cNvCxnSpPr>
          <p:nvPr/>
        </p:nvCxnSpPr>
        <p:spPr>
          <a:xfrm flipV="1">
            <a:off x="4032915" y="1572159"/>
            <a:ext cx="493424" cy="8149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01258"/>
              </p:ext>
            </p:extLst>
          </p:nvPr>
        </p:nvGraphicFramePr>
        <p:xfrm>
          <a:off x="4500418" y="2397799"/>
          <a:ext cx="1295718" cy="8458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95718"/>
              </a:tblGrid>
              <a:tr h="2743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Шифр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Код 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Телефон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653832"/>
              </p:ext>
            </p:extLst>
          </p:nvPr>
        </p:nvGraphicFramePr>
        <p:xfrm>
          <a:off x="4526338" y="3630822"/>
          <a:ext cx="1269797" cy="8458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69797"/>
              </a:tblGrid>
              <a:tr h="2743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Шифр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Код 3</a:t>
                      </a:r>
                      <a:endParaRPr lang="ru-RU" sz="1400" dirty="0"/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Адрес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cxnSp>
        <p:nvCxnSpPr>
          <p:cNvPr id="34" name="Прямая со стрелкой 33"/>
          <p:cNvCxnSpPr>
            <a:endCxn id="32" idx="1"/>
          </p:cNvCxnSpPr>
          <p:nvPr/>
        </p:nvCxnSpPr>
        <p:spPr>
          <a:xfrm flipV="1">
            <a:off x="4032914" y="2820709"/>
            <a:ext cx="467504" cy="156086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33" idx="1"/>
          </p:cNvCxnSpPr>
          <p:nvPr/>
        </p:nvCxnSpPr>
        <p:spPr>
          <a:xfrm flipV="1">
            <a:off x="4032916" y="4053732"/>
            <a:ext cx="493422" cy="13819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25" idx="3"/>
            <a:endCxn id="24" idx="2"/>
          </p:cNvCxnSpPr>
          <p:nvPr/>
        </p:nvCxnSpPr>
        <p:spPr>
          <a:xfrm>
            <a:off x="5700985" y="1572159"/>
            <a:ext cx="750147" cy="1269621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32" idx="3"/>
            <a:endCxn id="24" idx="2"/>
          </p:cNvCxnSpPr>
          <p:nvPr/>
        </p:nvCxnSpPr>
        <p:spPr>
          <a:xfrm>
            <a:off x="5796136" y="2820709"/>
            <a:ext cx="654996" cy="21071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3" idx="3"/>
            <a:endCxn id="24" idx="2"/>
          </p:cNvCxnSpPr>
          <p:nvPr/>
        </p:nvCxnSpPr>
        <p:spPr>
          <a:xfrm flipV="1">
            <a:off x="5796135" y="2841780"/>
            <a:ext cx="654997" cy="1211952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3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После </a:t>
            </a:r>
            <a:r>
              <a:rPr lang="ru-RU" dirty="0" err="1" smtClean="0"/>
              <a:t>деперсонификации</a:t>
            </a:r>
            <a:r>
              <a:rPr lang="ru-RU" dirty="0" smtClean="0"/>
              <a:t> невозможно реализовать </a:t>
            </a:r>
            <a:r>
              <a:rPr lang="ru-RU" dirty="0" err="1" smtClean="0"/>
              <a:t>дедупликацию</a:t>
            </a:r>
            <a:r>
              <a:rPr lang="ru-RU" dirty="0" smtClean="0"/>
              <a:t>,  т.к. необходим доступ всему объему данных.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Дедубликацию</a:t>
            </a:r>
            <a:r>
              <a:rPr lang="ru-RU" dirty="0" smtClean="0"/>
              <a:t> рекомендуется производить внутри компании.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Проблема дедупликации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47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mtClean="0"/>
              <a:t>Пошаговая демонстрация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65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435675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Состояние проблемы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04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060" y="1116013"/>
            <a:ext cx="5087880" cy="3529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1</a:t>
            </a:r>
            <a:r>
              <a:rPr lang="en-US" dirty="0" smtClean="0"/>
              <a:t>: </a:t>
            </a:r>
            <a:r>
              <a:rPr lang="ru-RU" dirty="0" smtClean="0"/>
              <a:t>Настроить подключение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12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134" y="1116013"/>
            <a:ext cx="5729732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2</a:t>
            </a:r>
            <a:r>
              <a:rPr lang="en-US" smtClean="0"/>
              <a:t>: </a:t>
            </a:r>
            <a:r>
              <a:rPr lang="ru-RU" smtClean="0"/>
              <a:t>Получить данные</a:t>
            </a:r>
            <a:endParaRPr lang="ru-RU" dirty="0"/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4427984" y="3579862"/>
            <a:ext cx="2520280" cy="1023969"/>
          </a:xfrm>
          <a:prstGeom prst="wedgeRoundRectCallout">
            <a:avLst>
              <a:gd name="adj1" fmla="val -22350"/>
              <a:gd name="adj2" fmla="val -75562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Импортируем данные из любого источника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858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736" y="1116013"/>
            <a:ext cx="4702408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3</a:t>
            </a:r>
            <a:r>
              <a:rPr lang="en-US" dirty="0" smtClean="0"/>
              <a:t>: </a:t>
            </a:r>
            <a:r>
              <a:rPr lang="ru-RU" dirty="0" smtClean="0"/>
              <a:t>Настроить запрос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5975415" y="3003798"/>
            <a:ext cx="2304256" cy="1330436"/>
          </a:xfrm>
          <a:prstGeom prst="wedgeRoundRectCallout">
            <a:avLst>
              <a:gd name="adj1" fmla="val -60968"/>
              <a:gd name="adj2" fmla="val -21126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Настраиваем соответствие полей таблицы и сервиса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647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134" y="1116013"/>
            <a:ext cx="5729732" cy="3529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4</a:t>
            </a:r>
            <a:r>
              <a:rPr lang="en-US" dirty="0" smtClean="0"/>
              <a:t>: </a:t>
            </a:r>
            <a:r>
              <a:rPr lang="ru-RU" dirty="0" smtClean="0"/>
              <a:t>Получить ответ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5148064" y="3651870"/>
            <a:ext cx="2520280" cy="717503"/>
          </a:xfrm>
          <a:prstGeom prst="wedgeRoundRectCallout">
            <a:avLst>
              <a:gd name="adj1" fmla="val -22350"/>
              <a:gd name="adj2" fmla="val -75562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Признак удачной обработки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519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28" y="1116013"/>
            <a:ext cx="4702408" cy="3529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5</a:t>
            </a:r>
            <a:r>
              <a:rPr lang="en-US" dirty="0" smtClean="0"/>
              <a:t>: </a:t>
            </a:r>
            <a:r>
              <a:rPr lang="ru-RU" dirty="0" smtClean="0"/>
              <a:t>Разобрать ответ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5004048" y="2662043"/>
            <a:ext cx="2520280" cy="1330436"/>
          </a:xfrm>
          <a:prstGeom prst="wedgeRoundRectCallout">
            <a:avLst>
              <a:gd name="adj1" fmla="val -60902"/>
              <a:gd name="adj2" fmla="val -22271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Выбираем интересующие атрибуты результата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17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134" y="1116013"/>
            <a:ext cx="5729732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6</a:t>
            </a:r>
            <a:r>
              <a:rPr lang="en-US" smtClean="0"/>
              <a:t>: </a:t>
            </a:r>
            <a:r>
              <a:rPr lang="ru-RU" smtClean="0"/>
              <a:t>Получить результат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1043608" y="3796694"/>
            <a:ext cx="1868413" cy="1023969"/>
          </a:xfrm>
          <a:prstGeom prst="wedgeRoundRectCallout">
            <a:avLst>
              <a:gd name="adj1" fmla="val 22575"/>
              <a:gd name="adj2" fmla="val -72744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Исходные «грязные» 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4667528" y="3867894"/>
            <a:ext cx="3144831" cy="1023969"/>
          </a:xfrm>
          <a:prstGeom prst="wedgeRoundRectCallout">
            <a:avLst>
              <a:gd name="adj1" fmla="val 19581"/>
              <a:gd name="adj2" fmla="val -70884"/>
              <a:gd name="adj3" fmla="val 16667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Очищенные, стандартизированные и обогащённые 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329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basegroup.ru</a:t>
            </a:r>
            <a:r>
              <a:rPr lang="en-US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1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404547"/>
              </p:ext>
            </p:extLst>
          </p:nvPr>
        </p:nvGraphicFramePr>
        <p:xfrm>
          <a:off x="250823" y="1116013"/>
          <a:ext cx="8497640" cy="3652560"/>
        </p:xfrm>
        <a:graphic>
          <a:graphicData uri="http://schemas.openxmlformats.org/drawingml/2006/table">
            <a:tbl>
              <a:tblPr firstRow="1">
                <a:tableStyleId>{0E3FDE45-AF77-4B5C-9715-49D594BDF05E}</a:tableStyleId>
              </a:tblPr>
              <a:tblGrid>
                <a:gridCol w="1694552"/>
                <a:gridCol w="2976494"/>
                <a:gridCol w="3826594"/>
              </a:tblGrid>
              <a:tr h="390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Поле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136800" marR="136800" marT="81000" marB="81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Значение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136800" marR="136800" marT="81000" marB="81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Ошибка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136800" marR="136800" marT="81000" marB="81000">
                    <a:solidFill>
                      <a:schemeClr val="bg1"/>
                    </a:solidFill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Имя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C</a:t>
                      </a:r>
                      <a:r>
                        <a:rPr lang="ru-RU" sz="1600" dirty="0" err="1" smtClean="0"/>
                        <a:t>ергей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Первая буква - латинская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90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Фамилия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Петрович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Неверное </a:t>
                      </a:r>
                      <a:r>
                        <a:rPr lang="ru-RU" sz="1600" baseline="0" dirty="0" smtClean="0"/>
                        <a:t>поле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90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Страна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err="1" smtClean="0"/>
                        <a:t>Лимония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Нет такой страны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90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Город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err="1" smtClean="0"/>
                        <a:t>Мсква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Опечатка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90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Телефон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0000000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Фиктивный номер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90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E-mail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hlinkClick r:id="rId2"/>
                        </a:rPr>
                        <a:t>1@siteforspam.com</a:t>
                      </a:r>
                      <a:r>
                        <a:rPr lang="en-US" sz="1600" dirty="0" smtClean="0"/>
                        <a:t> 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Нет</a:t>
                      </a:r>
                      <a:r>
                        <a:rPr lang="ru-RU" sz="1600" baseline="0" dirty="0" smtClean="0"/>
                        <a:t> такого домена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90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Адрес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Новые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Васюки</a:t>
                      </a:r>
                      <a:r>
                        <a:rPr lang="ru-RU" sz="1600" baseline="0" dirty="0" smtClean="0"/>
                        <a:t> 10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Нет адреса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90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Паспорт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АБВГДЕЖЗ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Не</a:t>
                      </a:r>
                      <a:r>
                        <a:rPr lang="ru-RU" sz="1600" baseline="0" dirty="0" smtClean="0"/>
                        <a:t> стандарт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Типичная ситуация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05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Бесполезный адресный маркетинг</a:t>
            </a:r>
          </a:p>
          <a:p>
            <a:r>
              <a:rPr lang="ru-RU" dirty="0" smtClean="0"/>
              <a:t>Потерянные контакты</a:t>
            </a:r>
          </a:p>
          <a:p>
            <a:r>
              <a:rPr lang="ru-RU" dirty="0" smtClean="0"/>
              <a:t>Отток клиентов</a:t>
            </a:r>
          </a:p>
          <a:p>
            <a:r>
              <a:rPr lang="ru-RU" dirty="0" smtClean="0"/>
              <a:t>Искажённая отчётность</a:t>
            </a:r>
          </a:p>
          <a:p>
            <a:r>
              <a:rPr lang="ru-RU" dirty="0" smtClean="0"/>
              <a:t>Неверные решения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Издержки бизнеса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98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mtClean="0"/>
              <a:t>Решение</a:t>
            </a:r>
            <a:r>
              <a:rPr lang="en-US" smtClean="0"/>
              <a:t>: Deductor Data Quality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84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Deductor</a:t>
            </a:r>
            <a:r>
              <a:rPr lang="en-US" sz="2800" dirty="0" smtClean="0"/>
              <a:t> Data Quality – </a:t>
            </a:r>
            <a:r>
              <a:rPr lang="ru-RU" sz="2800" dirty="0" smtClean="0"/>
              <a:t>готовое решение для задачи повышения качества персональных данных</a:t>
            </a:r>
            <a:r>
              <a:rPr lang="en-US" sz="2800" dirty="0" smtClean="0"/>
              <a:t>:</a:t>
            </a:r>
          </a:p>
          <a:p>
            <a:r>
              <a:rPr lang="ru-RU" sz="2800" dirty="0" smtClean="0"/>
              <a:t>Оценка достоверности</a:t>
            </a:r>
          </a:p>
          <a:p>
            <a:r>
              <a:rPr lang="ru-RU" sz="2800" dirty="0" smtClean="0"/>
              <a:t>Очистка и систематизация</a:t>
            </a:r>
          </a:p>
          <a:p>
            <a:r>
              <a:rPr lang="ru-RU" sz="2800" dirty="0" smtClean="0"/>
              <a:t>Обогащение</a:t>
            </a:r>
          </a:p>
          <a:p>
            <a:r>
              <a:rPr lang="ru-RU" sz="2800" dirty="0" err="1" smtClean="0"/>
              <a:t>Дедупликация</a:t>
            </a:r>
            <a:endParaRPr lang="ru-RU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Описание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79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458858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Схема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53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369889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ФИО</a:t>
            </a:r>
            <a:r>
              <a:rPr lang="en-US" smtClean="0"/>
              <a:t>: </a:t>
            </a:r>
            <a:r>
              <a:rPr lang="ru-RU" smtClean="0"/>
              <a:t>пример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87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group_presentation 16x9">
  <a:themeElements>
    <a:clrScheme name="bsg">
      <a:dk1>
        <a:sysClr val="windowText" lastClr="000000"/>
      </a:dk1>
      <a:lt1>
        <a:sysClr val="window" lastClr="FFFFFF"/>
      </a:lt1>
      <a:dk2>
        <a:srgbClr val="862430"/>
      </a:dk2>
      <a:lt2>
        <a:srgbClr val="EEECE1"/>
      </a:lt2>
      <a:accent1>
        <a:srgbClr val="862430"/>
      </a:accent1>
      <a:accent2>
        <a:srgbClr val="5C77A4"/>
      </a:accent2>
      <a:accent3>
        <a:srgbClr val="8EA1C2"/>
      </a:accent3>
      <a:accent4>
        <a:srgbClr val="404040"/>
      </a:accent4>
      <a:accent5>
        <a:srgbClr val="808080"/>
      </a:accent5>
      <a:accent6>
        <a:srgbClr val="EEECE1"/>
      </a:accent6>
      <a:hlink>
        <a:srgbClr val="203078"/>
      </a:hlink>
      <a:folHlink>
        <a:srgbClr val="66009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bsg">
      <a:dk1>
        <a:sysClr val="windowText" lastClr="000000"/>
      </a:dk1>
      <a:lt1>
        <a:sysClr val="window" lastClr="FFFFFF"/>
      </a:lt1>
      <a:dk2>
        <a:srgbClr val="862430"/>
      </a:dk2>
      <a:lt2>
        <a:srgbClr val="EEECE1"/>
      </a:lt2>
      <a:accent1>
        <a:srgbClr val="862430"/>
      </a:accent1>
      <a:accent2>
        <a:srgbClr val="5C77A4"/>
      </a:accent2>
      <a:accent3>
        <a:srgbClr val="8EA1C2"/>
      </a:accent3>
      <a:accent4>
        <a:srgbClr val="404040"/>
      </a:accent4>
      <a:accent5>
        <a:srgbClr val="808080"/>
      </a:accent5>
      <a:accent6>
        <a:srgbClr val="EEECE1"/>
      </a:accent6>
      <a:hlink>
        <a:srgbClr val="203078"/>
      </a:hlink>
      <a:folHlink>
        <a:srgbClr val="66009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basegroup_presentation 16x9</Template>
  <TotalTime>28</TotalTime>
  <Words>726</Words>
  <Application>Microsoft Office PowerPoint</Application>
  <PresentationFormat>Экран (16:9)</PresentationFormat>
  <Paragraphs>229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basegroup_presentation 16x9</vt:lpstr>
      <vt:lpstr>Тема Office</vt:lpstr>
      <vt:lpstr>Deductor Data Quality – очистка персональных данных</vt:lpstr>
      <vt:lpstr>Презентация PowerPoint</vt:lpstr>
      <vt:lpstr>Состояние проблемы</vt:lpstr>
      <vt:lpstr>Типичная ситуация</vt:lpstr>
      <vt:lpstr>Издержки бизнеса</vt:lpstr>
      <vt:lpstr>Презентация PowerPoint</vt:lpstr>
      <vt:lpstr>Описание</vt:lpstr>
      <vt:lpstr>Схема работы</vt:lpstr>
      <vt:lpstr>ФИО: пример работы</vt:lpstr>
      <vt:lpstr>Данные: Фамилия, имя, отчество</vt:lpstr>
      <vt:lpstr>Данные: Телефон</vt:lpstr>
      <vt:lpstr>Данные: E-mail</vt:lpstr>
      <vt:lpstr>Данные: Удостоверения личности</vt:lpstr>
      <vt:lpstr>Данные: Адрес</vt:lpstr>
      <vt:lpstr>Дедупликация</vt:lpstr>
      <vt:lpstr>Следствия применения</vt:lpstr>
      <vt:lpstr>Пример работы</vt:lpstr>
      <vt:lpstr>Презентация PowerPoint</vt:lpstr>
      <vt:lpstr>Режим использования</vt:lpstr>
      <vt:lpstr>Готовая логика</vt:lpstr>
      <vt:lpstr>Гарантированное качество</vt:lpstr>
      <vt:lpstr>Готовые справочники</vt:lpstr>
      <vt:lpstr>Срок внедрения</vt:lpstr>
      <vt:lpstr>Презентация PowerPoint</vt:lpstr>
      <vt:lpstr>Определения закона 152-ФЗ</vt:lpstr>
      <vt:lpstr>Режим использования</vt:lpstr>
      <vt:lpstr>Обезличивание данных</vt:lpstr>
      <vt:lpstr>Проблема дедупликации</vt:lpstr>
      <vt:lpstr>Презентация PowerPoint</vt:lpstr>
      <vt:lpstr>Шаг 1: Настроить подключение</vt:lpstr>
      <vt:lpstr>Шаг 2: Получить данные</vt:lpstr>
      <vt:lpstr>Шаг 3: Настроить запрос</vt:lpstr>
      <vt:lpstr>Шаг 4: Получить ответ</vt:lpstr>
      <vt:lpstr>Шаг 5: Разобрать ответ</vt:lpstr>
      <vt:lpstr>Шаг 6: Получить результат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Deductor Data Quality – очистка персональных данных</dc:title>
  <dc:creator>Алексей Арустамов</dc:creator>
  <cp:lastModifiedBy>Дмитриева Светлана</cp:lastModifiedBy>
  <cp:revision>6</cp:revision>
  <dcterms:created xsi:type="dcterms:W3CDTF">2014-09-04T14:44:54Z</dcterms:created>
  <dcterms:modified xsi:type="dcterms:W3CDTF">2015-02-27T14:02:07Z</dcterms:modified>
</cp:coreProperties>
</file>