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  <p:sldMasterId id="2147483648" r:id="rId2"/>
  </p:sldMasterIdLst>
  <p:notesMasterIdLst>
    <p:notesMasterId r:id="rId34"/>
  </p:notesMasterIdLst>
  <p:handoutMasterIdLst>
    <p:handoutMasterId r:id="rId35"/>
  </p:handout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15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11458A-462E-4B60-BD18-3505F917B814}" type="doc">
      <dgm:prSet loTypeId="urn:microsoft.com/office/officeart/2005/8/layout/hierarchy5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4C99C-EC20-49F5-8C35-DE8C27310AF6}">
      <dgm:prSet phldrT="[Текст]" custT="1"/>
      <dgm:spPr>
        <a:ln>
          <a:solidFill>
            <a:schemeClr val="accent2"/>
          </a:solidFill>
          <a:prstDash val="dash"/>
        </a:ln>
      </dgm:spPr>
      <dgm:t>
        <a:bodyPr/>
        <a:lstStyle/>
        <a:p>
          <a:r>
            <a:rPr lang="ru-RU" sz="2400" dirty="0" smtClean="0">
              <a:latin typeface="Verdana" pitchFamily="34" charset="0"/>
            </a:rPr>
            <a:t>Парциальная обработка</a:t>
          </a:r>
          <a:endParaRPr lang="ru-RU" sz="2400" dirty="0">
            <a:latin typeface="Verdana" pitchFamily="34" charset="0"/>
          </a:endParaRPr>
        </a:p>
      </dgm:t>
    </dgm:pt>
    <dgm:pt modelId="{EFF5D87E-4026-4B0A-8DE6-D16562E10EFF}" type="parTrans" cxnId="{9C24CC6F-BE61-4BE5-8B28-A31E5EFEEFC2}">
      <dgm:prSet/>
      <dgm:spPr/>
      <dgm:t>
        <a:bodyPr/>
        <a:lstStyle/>
        <a:p>
          <a:endParaRPr lang="ru-RU">
            <a:latin typeface="Verdana" pitchFamily="34" charset="0"/>
          </a:endParaRPr>
        </a:p>
      </dgm:t>
    </dgm:pt>
    <dgm:pt modelId="{BBB5F8EE-9289-4C8C-B446-D76DB7D64C2C}" type="sibTrans" cxnId="{9C24CC6F-BE61-4BE5-8B28-A31E5EFEEFC2}">
      <dgm:prSet/>
      <dgm:spPr/>
      <dgm:t>
        <a:bodyPr/>
        <a:lstStyle/>
        <a:p>
          <a:endParaRPr lang="ru-RU">
            <a:latin typeface="Verdana" pitchFamily="34" charset="0"/>
          </a:endParaRPr>
        </a:p>
      </dgm:t>
    </dgm:pt>
    <dgm:pt modelId="{23B110B9-D0FE-48A1-82E0-4EEB45C9AA57}">
      <dgm:prSet phldrT="[Текст]" custT="1"/>
      <dgm:spPr/>
      <dgm:t>
        <a:bodyPr/>
        <a:lstStyle/>
        <a:p>
          <a:r>
            <a:rPr lang="ru-RU" sz="2000" dirty="0" smtClean="0">
              <a:latin typeface="Verdana" pitchFamily="34" charset="0"/>
            </a:rPr>
            <a:t>Заполнение пропусков</a:t>
          </a:r>
          <a:endParaRPr lang="ru-RU" sz="2000" dirty="0">
            <a:latin typeface="Verdana" pitchFamily="34" charset="0"/>
          </a:endParaRPr>
        </a:p>
      </dgm:t>
    </dgm:pt>
    <dgm:pt modelId="{C861936F-97B5-448B-82D1-18CC73354383}" type="parTrans" cxnId="{00F7ABF0-C709-4920-953A-0F8F03DE4A7A}">
      <dgm:prSet/>
      <dgm:spPr/>
      <dgm:t>
        <a:bodyPr/>
        <a:lstStyle/>
        <a:p>
          <a:endParaRPr lang="ru-RU">
            <a:latin typeface="Verdana" pitchFamily="34" charset="0"/>
          </a:endParaRPr>
        </a:p>
      </dgm:t>
    </dgm:pt>
    <dgm:pt modelId="{E4C30C91-62BF-48D8-96E4-FD914A9E377C}" type="sibTrans" cxnId="{00F7ABF0-C709-4920-953A-0F8F03DE4A7A}">
      <dgm:prSet/>
      <dgm:spPr/>
      <dgm:t>
        <a:bodyPr/>
        <a:lstStyle/>
        <a:p>
          <a:endParaRPr lang="ru-RU">
            <a:latin typeface="Verdana" pitchFamily="34" charset="0"/>
          </a:endParaRPr>
        </a:p>
      </dgm:t>
    </dgm:pt>
    <dgm:pt modelId="{EF82E0CC-F124-4807-86A4-99962F0B5E94}">
      <dgm:prSet phldrT="[Текст]" custT="1"/>
      <dgm:spPr/>
      <dgm:t>
        <a:bodyPr/>
        <a:lstStyle/>
        <a:p>
          <a:r>
            <a:rPr lang="ru-RU" sz="2000" dirty="0" smtClean="0">
              <a:latin typeface="Verdana" pitchFamily="34" charset="0"/>
            </a:rPr>
            <a:t>Редактирование выбросов</a:t>
          </a:r>
          <a:endParaRPr lang="ru-RU" sz="2000" dirty="0">
            <a:latin typeface="Verdana" pitchFamily="34" charset="0"/>
          </a:endParaRPr>
        </a:p>
      </dgm:t>
    </dgm:pt>
    <dgm:pt modelId="{02DD3975-4AD5-484C-BFE1-AC4EDF70456E}" type="parTrans" cxnId="{EC5565C4-ADCD-44EE-A474-4DF0FCEAEA6D}">
      <dgm:prSet/>
      <dgm:spPr/>
      <dgm:t>
        <a:bodyPr/>
        <a:lstStyle/>
        <a:p>
          <a:endParaRPr lang="ru-RU">
            <a:latin typeface="Verdana" pitchFamily="34" charset="0"/>
          </a:endParaRPr>
        </a:p>
      </dgm:t>
    </dgm:pt>
    <dgm:pt modelId="{A069F378-FCA0-4A19-BA80-C711E12F5C1F}" type="sibTrans" cxnId="{EC5565C4-ADCD-44EE-A474-4DF0FCEAEA6D}">
      <dgm:prSet/>
      <dgm:spPr/>
      <dgm:t>
        <a:bodyPr/>
        <a:lstStyle/>
        <a:p>
          <a:endParaRPr lang="ru-RU">
            <a:latin typeface="Verdana" pitchFamily="34" charset="0"/>
          </a:endParaRPr>
        </a:p>
      </dgm:t>
    </dgm:pt>
    <dgm:pt modelId="{FE293D62-679F-4FAA-97FB-937ADFBEA0AD}">
      <dgm:prSet phldrT="[Текст]" custT="1"/>
      <dgm:spPr/>
      <dgm:t>
        <a:bodyPr/>
        <a:lstStyle/>
        <a:p>
          <a:r>
            <a:rPr lang="ru-RU" sz="2000" dirty="0" smtClean="0">
              <a:latin typeface="Verdana" pitchFamily="34" charset="0"/>
            </a:rPr>
            <a:t>Спектральная обработка</a:t>
          </a:r>
          <a:endParaRPr lang="ru-RU" sz="2000" dirty="0">
            <a:latin typeface="Verdana" pitchFamily="34" charset="0"/>
          </a:endParaRPr>
        </a:p>
      </dgm:t>
    </dgm:pt>
    <dgm:pt modelId="{BE6E34EF-9063-4ABA-BF82-C95C404CB29D}" type="parTrans" cxnId="{54E6FAA6-A549-44BA-A11B-AFE74D2B3F84}">
      <dgm:prSet/>
      <dgm:spPr/>
      <dgm:t>
        <a:bodyPr/>
        <a:lstStyle/>
        <a:p>
          <a:endParaRPr lang="ru-RU">
            <a:latin typeface="Verdana" pitchFamily="34" charset="0"/>
          </a:endParaRPr>
        </a:p>
      </dgm:t>
    </dgm:pt>
    <dgm:pt modelId="{2A416165-0A13-4E92-8CF4-98379EE7DA09}" type="sibTrans" cxnId="{54E6FAA6-A549-44BA-A11B-AFE74D2B3F84}">
      <dgm:prSet/>
      <dgm:spPr/>
      <dgm:t>
        <a:bodyPr/>
        <a:lstStyle/>
        <a:p>
          <a:endParaRPr lang="ru-RU">
            <a:latin typeface="Verdana" pitchFamily="34" charset="0"/>
          </a:endParaRPr>
        </a:p>
      </dgm:t>
    </dgm:pt>
    <dgm:pt modelId="{598E38AB-FC1F-46BE-A8C5-DDF53DF4A914}" type="pres">
      <dgm:prSet presAssocID="{0011458A-462E-4B60-BD18-3505F917B81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DDB1BCE-2592-48A3-978A-533AEAE4A7FE}" type="pres">
      <dgm:prSet presAssocID="{0011458A-462E-4B60-BD18-3505F917B814}" presName="hierFlow" presStyleCnt="0"/>
      <dgm:spPr/>
      <dgm:t>
        <a:bodyPr/>
        <a:lstStyle/>
        <a:p>
          <a:endParaRPr lang="ru-RU"/>
        </a:p>
      </dgm:t>
    </dgm:pt>
    <dgm:pt modelId="{4B06A6C2-6E79-45A7-8C90-C82E68A1C599}" type="pres">
      <dgm:prSet presAssocID="{0011458A-462E-4B60-BD18-3505F917B814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BCDF6C5-A8EA-4B60-832F-88F5E9949AC2}" type="pres">
      <dgm:prSet presAssocID="{E4A4C99C-EC20-49F5-8C35-DE8C27310AF6}" presName="Name17" presStyleCnt="0"/>
      <dgm:spPr/>
      <dgm:t>
        <a:bodyPr/>
        <a:lstStyle/>
        <a:p>
          <a:endParaRPr lang="ru-RU"/>
        </a:p>
      </dgm:t>
    </dgm:pt>
    <dgm:pt modelId="{1AFE89E6-029E-4067-9CD3-6C684701AA3D}" type="pres">
      <dgm:prSet presAssocID="{E4A4C99C-EC20-49F5-8C35-DE8C27310AF6}" presName="level1Shape" presStyleLbl="node0" presStyleIdx="0" presStyleCnt="1" custScaleX="1404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F78920-940D-4B87-BE01-217A05A4AB43}" type="pres">
      <dgm:prSet presAssocID="{E4A4C99C-EC20-49F5-8C35-DE8C27310AF6}" presName="hierChild2" presStyleCnt="0"/>
      <dgm:spPr/>
      <dgm:t>
        <a:bodyPr/>
        <a:lstStyle/>
        <a:p>
          <a:endParaRPr lang="ru-RU"/>
        </a:p>
      </dgm:t>
    </dgm:pt>
    <dgm:pt modelId="{91A72B17-6C9F-492E-8211-727A742EEBB0}" type="pres">
      <dgm:prSet presAssocID="{C861936F-97B5-448B-82D1-18CC73354383}" presName="Name25" presStyleLbl="parChTrans1D2" presStyleIdx="0" presStyleCnt="3"/>
      <dgm:spPr/>
      <dgm:t>
        <a:bodyPr/>
        <a:lstStyle/>
        <a:p>
          <a:endParaRPr lang="ru-RU"/>
        </a:p>
      </dgm:t>
    </dgm:pt>
    <dgm:pt modelId="{DE40E6B9-1893-4BCC-BC28-165B3E013B21}" type="pres">
      <dgm:prSet presAssocID="{C861936F-97B5-448B-82D1-18CC73354383}" presName="connTx" presStyleLbl="parChTrans1D2" presStyleIdx="0" presStyleCnt="3"/>
      <dgm:spPr/>
      <dgm:t>
        <a:bodyPr/>
        <a:lstStyle/>
        <a:p>
          <a:endParaRPr lang="ru-RU"/>
        </a:p>
      </dgm:t>
    </dgm:pt>
    <dgm:pt modelId="{42DD14BA-9F26-463A-9E0F-6F82EB34FF6A}" type="pres">
      <dgm:prSet presAssocID="{23B110B9-D0FE-48A1-82E0-4EEB45C9AA57}" presName="Name30" presStyleCnt="0"/>
      <dgm:spPr/>
      <dgm:t>
        <a:bodyPr/>
        <a:lstStyle/>
        <a:p>
          <a:endParaRPr lang="ru-RU"/>
        </a:p>
      </dgm:t>
    </dgm:pt>
    <dgm:pt modelId="{408D7981-D2AA-4125-86FE-B4895DB8F8AB}" type="pres">
      <dgm:prSet presAssocID="{23B110B9-D0FE-48A1-82E0-4EEB45C9AA57}" presName="level2Shape" presStyleLbl="node2" presStyleIdx="0" presStyleCnt="3" custScaleX="116124"/>
      <dgm:spPr/>
      <dgm:t>
        <a:bodyPr/>
        <a:lstStyle/>
        <a:p>
          <a:endParaRPr lang="ru-RU"/>
        </a:p>
      </dgm:t>
    </dgm:pt>
    <dgm:pt modelId="{3C95B871-2A21-4B4B-948B-1885B4610667}" type="pres">
      <dgm:prSet presAssocID="{23B110B9-D0FE-48A1-82E0-4EEB45C9AA57}" presName="hierChild3" presStyleCnt="0"/>
      <dgm:spPr/>
      <dgm:t>
        <a:bodyPr/>
        <a:lstStyle/>
        <a:p>
          <a:endParaRPr lang="ru-RU"/>
        </a:p>
      </dgm:t>
    </dgm:pt>
    <dgm:pt modelId="{B74CD0A8-0EA8-4FB2-B61E-4B11891C4A5A}" type="pres">
      <dgm:prSet presAssocID="{02DD3975-4AD5-484C-BFE1-AC4EDF70456E}" presName="Name25" presStyleLbl="parChTrans1D2" presStyleIdx="1" presStyleCnt="3"/>
      <dgm:spPr/>
      <dgm:t>
        <a:bodyPr/>
        <a:lstStyle/>
        <a:p>
          <a:endParaRPr lang="ru-RU"/>
        </a:p>
      </dgm:t>
    </dgm:pt>
    <dgm:pt modelId="{3E799D71-EEC2-41F3-92E0-68ED807B6E17}" type="pres">
      <dgm:prSet presAssocID="{02DD3975-4AD5-484C-BFE1-AC4EDF70456E}" presName="connTx" presStyleLbl="parChTrans1D2" presStyleIdx="1" presStyleCnt="3"/>
      <dgm:spPr/>
      <dgm:t>
        <a:bodyPr/>
        <a:lstStyle/>
        <a:p>
          <a:endParaRPr lang="ru-RU"/>
        </a:p>
      </dgm:t>
    </dgm:pt>
    <dgm:pt modelId="{064A5667-2AA9-42E5-ADFA-0D1678E2930C}" type="pres">
      <dgm:prSet presAssocID="{EF82E0CC-F124-4807-86A4-99962F0B5E94}" presName="Name30" presStyleCnt="0"/>
      <dgm:spPr/>
      <dgm:t>
        <a:bodyPr/>
        <a:lstStyle/>
        <a:p>
          <a:endParaRPr lang="ru-RU"/>
        </a:p>
      </dgm:t>
    </dgm:pt>
    <dgm:pt modelId="{8BD90ADF-E925-434A-81A7-85DBD2DEEBC1}" type="pres">
      <dgm:prSet presAssocID="{EF82E0CC-F124-4807-86A4-99962F0B5E94}" presName="level2Shape" presStyleLbl="node2" presStyleIdx="1" presStyleCnt="3" custScaleX="116124"/>
      <dgm:spPr/>
      <dgm:t>
        <a:bodyPr/>
        <a:lstStyle/>
        <a:p>
          <a:endParaRPr lang="ru-RU"/>
        </a:p>
      </dgm:t>
    </dgm:pt>
    <dgm:pt modelId="{F4871FAA-3B3D-4763-A6E4-AF4EB37438E8}" type="pres">
      <dgm:prSet presAssocID="{EF82E0CC-F124-4807-86A4-99962F0B5E94}" presName="hierChild3" presStyleCnt="0"/>
      <dgm:spPr/>
      <dgm:t>
        <a:bodyPr/>
        <a:lstStyle/>
        <a:p>
          <a:endParaRPr lang="ru-RU"/>
        </a:p>
      </dgm:t>
    </dgm:pt>
    <dgm:pt modelId="{84D9933C-06B7-4FAE-B826-9442963D322C}" type="pres">
      <dgm:prSet presAssocID="{BE6E34EF-9063-4ABA-BF82-C95C404CB29D}" presName="Name25" presStyleLbl="parChTrans1D2" presStyleIdx="2" presStyleCnt="3"/>
      <dgm:spPr/>
      <dgm:t>
        <a:bodyPr/>
        <a:lstStyle/>
        <a:p>
          <a:endParaRPr lang="ru-RU"/>
        </a:p>
      </dgm:t>
    </dgm:pt>
    <dgm:pt modelId="{6939A4B2-82D0-4D55-BB7E-EA6B7E459F5D}" type="pres">
      <dgm:prSet presAssocID="{BE6E34EF-9063-4ABA-BF82-C95C404CB29D}" presName="connTx" presStyleLbl="parChTrans1D2" presStyleIdx="2" presStyleCnt="3"/>
      <dgm:spPr/>
      <dgm:t>
        <a:bodyPr/>
        <a:lstStyle/>
        <a:p>
          <a:endParaRPr lang="ru-RU"/>
        </a:p>
      </dgm:t>
    </dgm:pt>
    <dgm:pt modelId="{BFC70092-B46F-49CB-8D5B-6E276371B495}" type="pres">
      <dgm:prSet presAssocID="{FE293D62-679F-4FAA-97FB-937ADFBEA0AD}" presName="Name30" presStyleCnt="0"/>
      <dgm:spPr/>
      <dgm:t>
        <a:bodyPr/>
        <a:lstStyle/>
        <a:p>
          <a:endParaRPr lang="ru-RU"/>
        </a:p>
      </dgm:t>
    </dgm:pt>
    <dgm:pt modelId="{6DA008AB-62F9-4DA2-A72F-66F95330558D}" type="pres">
      <dgm:prSet presAssocID="{FE293D62-679F-4FAA-97FB-937ADFBEA0AD}" presName="level2Shape" presStyleLbl="node2" presStyleIdx="2" presStyleCnt="3" custScaleX="116124"/>
      <dgm:spPr/>
      <dgm:t>
        <a:bodyPr/>
        <a:lstStyle/>
        <a:p>
          <a:endParaRPr lang="ru-RU"/>
        </a:p>
      </dgm:t>
    </dgm:pt>
    <dgm:pt modelId="{3972E307-34B9-4EBE-9660-7C5E403707F1}" type="pres">
      <dgm:prSet presAssocID="{FE293D62-679F-4FAA-97FB-937ADFBEA0AD}" presName="hierChild3" presStyleCnt="0"/>
      <dgm:spPr/>
      <dgm:t>
        <a:bodyPr/>
        <a:lstStyle/>
        <a:p>
          <a:endParaRPr lang="ru-RU"/>
        </a:p>
      </dgm:t>
    </dgm:pt>
    <dgm:pt modelId="{D05C3EE3-E94D-42A7-ACFE-CE909F2AFCDD}" type="pres">
      <dgm:prSet presAssocID="{0011458A-462E-4B60-BD18-3505F917B814}" presName="bgShapesFlow" presStyleCnt="0"/>
      <dgm:spPr/>
      <dgm:t>
        <a:bodyPr/>
        <a:lstStyle/>
        <a:p>
          <a:endParaRPr lang="ru-RU"/>
        </a:p>
      </dgm:t>
    </dgm:pt>
  </dgm:ptLst>
  <dgm:cxnLst>
    <dgm:cxn modelId="{54E6FAA6-A549-44BA-A11B-AFE74D2B3F84}" srcId="{E4A4C99C-EC20-49F5-8C35-DE8C27310AF6}" destId="{FE293D62-679F-4FAA-97FB-937ADFBEA0AD}" srcOrd="2" destOrd="0" parTransId="{BE6E34EF-9063-4ABA-BF82-C95C404CB29D}" sibTransId="{2A416165-0A13-4E92-8CF4-98379EE7DA09}"/>
    <dgm:cxn modelId="{BA1FA695-3B3B-4C50-9840-D485011CADF2}" type="presOf" srcId="{23B110B9-D0FE-48A1-82E0-4EEB45C9AA57}" destId="{408D7981-D2AA-4125-86FE-B4895DB8F8AB}" srcOrd="0" destOrd="0" presId="urn:microsoft.com/office/officeart/2005/8/layout/hierarchy5"/>
    <dgm:cxn modelId="{68103D4E-F6FB-4A40-9AD8-F42F9A3A4042}" type="presOf" srcId="{C861936F-97B5-448B-82D1-18CC73354383}" destId="{DE40E6B9-1893-4BCC-BC28-165B3E013B21}" srcOrd="1" destOrd="0" presId="urn:microsoft.com/office/officeart/2005/8/layout/hierarchy5"/>
    <dgm:cxn modelId="{80A63D8F-4C84-4580-A0B0-43B8E3AB5B9A}" type="presOf" srcId="{02DD3975-4AD5-484C-BFE1-AC4EDF70456E}" destId="{3E799D71-EEC2-41F3-92E0-68ED807B6E17}" srcOrd="1" destOrd="0" presId="urn:microsoft.com/office/officeart/2005/8/layout/hierarchy5"/>
    <dgm:cxn modelId="{6A283AD6-092C-41D9-B92E-7C92FD0A45FD}" type="presOf" srcId="{C861936F-97B5-448B-82D1-18CC73354383}" destId="{91A72B17-6C9F-492E-8211-727A742EEBB0}" srcOrd="0" destOrd="0" presId="urn:microsoft.com/office/officeart/2005/8/layout/hierarchy5"/>
    <dgm:cxn modelId="{6F51D58E-3252-4937-872A-54583B659B3D}" type="presOf" srcId="{EF82E0CC-F124-4807-86A4-99962F0B5E94}" destId="{8BD90ADF-E925-434A-81A7-85DBD2DEEBC1}" srcOrd="0" destOrd="0" presId="urn:microsoft.com/office/officeart/2005/8/layout/hierarchy5"/>
    <dgm:cxn modelId="{512B77FE-719F-4175-A06C-33E79959AA3B}" type="presOf" srcId="{E4A4C99C-EC20-49F5-8C35-DE8C27310AF6}" destId="{1AFE89E6-029E-4067-9CD3-6C684701AA3D}" srcOrd="0" destOrd="0" presId="urn:microsoft.com/office/officeart/2005/8/layout/hierarchy5"/>
    <dgm:cxn modelId="{0503104B-F606-4164-9434-F7FFBB11FABF}" type="presOf" srcId="{BE6E34EF-9063-4ABA-BF82-C95C404CB29D}" destId="{84D9933C-06B7-4FAE-B826-9442963D322C}" srcOrd="0" destOrd="0" presId="urn:microsoft.com/office/officeart/2005/8/layout/hierarchy5"/>
    <dgm:cxn modelId="{EAC437E2-C6A2-4C65-A6E5-F931C4B56B6A}" type="presOf" srcId="{02DD3975-4AD5-484C-BFE1-AC4EDF70456E}" destId="{B74CD0A8-0EA8-4FB2-B61E-4B11891C4A5A}" srcOrd="0" destOrd="0" presId="urn:microsoft.com/office/officeart/2005/8/layout/hierarchy5"/>
    <dgm:cxn modelId="{9C24CC6F-BE61-4BE5-8B28-A31E5EFEEFC2}" srcId="{0011458A-462E-4B60-BD18-3505F917B814}" destId="{E4A4C99C-EC20-49F5-8C35-DE8C27310AF6}" srcOrd="0" destOrd="0" parTransId="{EFF5D87E-4026-4B0A-8DE6-D16562E10EFF}" sibTransId="{BBB5F8EE-9289-4C8C-B446-D76DB7D64C2C}"/>
    <dgm:cxn modelId="{00F7ABF0-C709-4920-953A-0F8F03DE4A7A}" srcId="{E4A4C99C-EC20-49F5-8C35-DE8C27310AF6}" destId="{23B110B9-D0FE-48A1-82E0-4EEB45C9AA57}" srcOrd="0" destOrd="0" parTransId="{C861936F-97B5-448B-82D1-18CC73354383}" sibTransId="{E4C30C91-62BF-48D8-96E4-FD914A9E377C}"/>
    <dgm:cxn modelId="{055B025D-3768-4776-9643-95C1C47E0783}" type="presOf" srcId="{0011458A-462E-4B60-BD18-3505F917B814}" destId="{598E38AB-FC1F-46BE-A8C5-DDF53DF4A914}" srcOrd="0" destOrd="0" presId="urn:microsoft.com/office/officeart/2005/8/layout/hierarchy5"/>
    <dgm:cxn modelId="{E5355334-67BC-4473-B34D-9E5AA87F5A72}" type="presOf" srcId="{FE293D62-679F-4FAA-97FB-937ADFBEA0AD}" destId="{6DA008AB-62F9-4DA2-A72F-66F95330558D}" srcOrd="0" destOrd="0" presId="urn:microsoft.com/office/officeart/2005/8/layout/hierarchy5"/>
    <dgm:cxn modelId="{C50AFA59-BD67-49FA-A870-0516F8BBDDD4}" type="presOf" srcId="{BE6E34EF-9063-4ABA-BF82-C95C404CB29D}" destId="{6939A4B2-82D0-4D55-BB7E-EA6B7E459F5D}" srcOrd="1" destOrd="0" presId="urn:microsoft.com/office/officeart/2005/8/layout/hierarchy5"/>
    <dgm:cxn modelId="{EC5565C4-ADCD-44EE-A474-4DF0FCEAEA6D}" srcId="{E4A4C99C-EC20-49F5-8C35-DE8C27310AF6}" destId="{EF82E0CC-F124-4807-86A4-99962F0B5E94}" srcOrd="1" destOrd="0" parTransId="{02DD3975-4AD5-484C-BFE1-AC4EDF70456E}" sibTransId="{A069F378-FCA0-4A19-BA80-C711E12F5C1F}"/>
    <dgm:cxn modelId="{634A5C50-F5CA-4636-B444-3CBB8B9911D9}" type="presParOf" srcId="{598E38AB-FC1F-46BE-A8C5-DDF53DF4A914}" destId="{8DDB1BCE-2592-48A3-978A-533AEAE4A7FE}" srcOrd="0" destOrd="0" presId="urn:microsoft.com/office/officeart/2005/8/layout/hierarchy5"/>
    <dgm:cxn modelId="{1E375E2A-9C37-40AC-827E-4D97C64028F2}" type="presParOf" srcId="{8DDB1BCE-2592-48A3-978A-533AEAE4A7FE}" destId="{4B06A6C2-6E79-45A7-8C90-C82E68A1C599}" srcOrd="0" destOrd="0" presId="urn:microsoft.com/office/officeart/2005/8/layout/hierarchy5"/>
    <dgm:cxn modelId="{0222CD8D-56E5-440A-B884-89FCCBCFF62E}" type="presParOf" srcId="{4B06A6C2-6E79-45A7-8C90-C82E68A1C599}" destId="{EBCDF6C5-A8EA-4B60-832F-88F5E9949AC2}" srcOrd="0" destOrd="0" presId="urn:microsoft.com/office/officeart/2005/8/layout/hierarchy5"/>
    <dgm:cxn modelId="{6F11B317-F2AF-442D-A937-15967D2637C4}" type="presParOf" srcId="{EBCDF6C5-A8EA-4B60-832F-88F5E9949AC2}" destId="{1AFE89E6-029E-4067-9CD3-6C684701AA3D}" srcOrd="0" destOrd="0" presId="urn:microsoft.com/office/officeart/2005/8/layout/hierarchy5"/>
    <dgm:cxn modelId="{1FF39D4E-82D3-4112-9422-4C76196C6EF6}" type="presParOf" srcId="{EBCDF6C5-A8EA-4B60-832F-88F5E9949AC2}" destId="{FDF78920-940D-4B87-BE01-217A05A4AB43}" srcOrd="1" destOrd="0" presId="urn:microsoft.com/office/officeart/2005/8/layout/hierarchy5"/>
    <dgm:cxn modelId="{EE7E8600-5900-403C-B1AB-0B3AE35A5B61}" type="presParOf" srcId="{FDF78920-940D-4B87-BE01-217A05A4AB43}" destId="{91A72B17-6C9F-492E-8211-727A742EEBB0}" srcOrd="0" destOrd="0" presId="urn:microsoft.com/office/officeart/2005/8/layout/hierarchy5"/>
    <dgm:cxn modelId="{F4AD4BE3-2FED-44CE-AEEF-5642D09B45B7}" type="presParOf" srcId="{91A72B17-6C9F-492E-8211-727A742EEBB0}" destId="{DE40E6B9-1893-4BCC-BC28-165B3E013B21}" srcOrd="0" destOrd="0" presId="urn:microsoft.com/office/officeart/2005/8/layout/hierarchy5"/>
    <dgm:cxn modelId="{3BFB63B7-FAD8-4BFE-92A7-46037BE8C6D8}" type="presParOf" srcId="{FDF78920-940D-4B87-BE01-217A05A4AB43}" destId="{42DD14BA-9F26-463A-9E0F-6F82EB34FF6A}" srcOrd="1" destOrd="0" presId="urn:microsoft.com/office/officeart/2005/8/layout/hierarchy5"/>
    <dgm:cxn modelId="{A621008C-C6C9-43F0-9DC7-2DEB558A0EA9}" type="presParOf" srcId="{42DD14BA-9F26-463A-9E0F-6F82EB34FF6A}" destId="{408D7981-D2AA-4125-86FE-B4895DB8F8AB}" srcOrd="0" destOrd="0" presId="urn:microsoft.com/office/officeart/2005/8/layout/hierarchy5"/>
    <dgm:cxn modelId="{929BBF79-DADD-4500-B22D-873E9C021D38}" type="presParOf" srcId="{42DD14BA-9F26-463A-9E0F-6F82EB34FF6A}" destId="{3C95B871-2A21-4B4B-948B-1885B4610667}" srcOrd="1" destOrd="0" presId="urn:microsoft.com/office/officeart/2005/8/layout/hierarchy5"/>
    <dgm:cxn modelId="{52DF2E47-B833-4DB7-A631-81A082327B64}" type="presParOf" srcId="{FDF78920-940D-4B87-BE01-217A05A4AB43}" destId="{B74CD0A8-0EA8-4FB2-B61E-4B11891C4A5A}" srcOrd="2" destOrd="0" presId="urn:microsoft.com/office/officeart/2005/8/layout/hierarchy5"/>
    <dgm:cxn modelId="{4C8BC005-7168-40E0-83A6-92D40372B23D}" type="presParOf" srcId="{B74CD0A8-0EA8-4FB2-B61E-4B11891C4A5A}" destId="{3E799D71-EEC2-41F3-92E0-68ED807B6E17}" srcOrd="0" destOrd="0" presId="urn:microsoft.com/office/officeart/2005/8/layout/hierarchy5"/>
    <dgm:cxn modelId="{64888B4E-C322-415A-8D9A-C03EB286C092}" type="presParOf" srcId="{FDF78920-940D-4B87-BE01-217A05A4AB43}" destId="{064A5667-2AA9-42E5-ADFA-0D1678E2930C}" srcOrd="3" destOrd="0" presId="urn:microsoft.com/office/officeart/2005/8/layout/hierarchy5"/>
    <dgm:cxn modelId="{4D15A9D7-0420-4FAF-A4BB-179D3914C633}" type="presParOf" srcId="{064A5667-2AA9-42E5-ADFA-0D1678E2930C}" destId="{8BD90ADF-E925-434A-81A7-85DBD2DEEBC1}" srcOrd="0" destOrd="0" presId="urn:microsoft.com/office/officeart/2005/8/layout/hierarchy5"/>
    <dgm:cxn modelId="{FE3F061A-1407-4D46-9526-667F0ABBEECD}" type="presParOf" srcId="{064A5667-2AA9-42E5-ADFA-0D1678E2930C}" destId="{F4871FAA-3B3D-4763-A6E4-AF4EB37438E8}" srcOrd="1" destOrd="0" presId="urn:microsoft.com/office/officeart/2005/8/layout/hierarchy5"/>
    <dgm:cxn modelId="{15FFDB97-12E3-497F-BC6E-035C95606E3F}" type="presParOf" srcId="{FDF78920-940D-4B87-BE01-217A05A4AB43}" destId="{84D9933C-06B7-4FAE-B826-9442963D322C}" srcOrd="4" destOrd="0" presId="urn:microsoft.com/office/officeart/2005/8/layout/hierarchy5"/>
    <dgm:cxn modelId="{F61D6D75-10B3-43D8-9000-AFE6A3F50D21}" type="presParOf" srcId="{84D9933C-06B7-4FAE-B826-9442963D322C}" destId="{6939A4B2-82D0-4D55-BB7E-EA6B7E459F5D}" srcOrd="0" destOrd="0" presId="urn:microsoft.com/office/officeart/2005/8/layout/hierarchy5"/>
    <dgm:cxn modelId="{62BCD95F-7E9E-445D-BAAD-223C4D448A36}" type="presParOf" srcId="{FDF78920-940D-4B87-BE01-217A05A4AB43}" destId="{BFC70092-B46F-49CB-8D5B-6E276371B495}" srcOrd="5" destOrd="0" presId="urn:microsoft.com/office/officeart/2005/8/layout/hierarchy5"/>
    <dgm:cxn modelId="{E8EC1ED5-679C-40E0-8AE7-6FDA8F56EC39}" type="presParOf" srcId="{BFC70092-B46F-49CB-8D5B-6E276371B495}" destId="{6DA008AB-62F9-4DA2-A72F-66F95330558D}" srcOrd="0" destOrd="0" presId="urn:microsoft.com/office/officeart/2005/8/layout/hierarchy5"/>
    <dgm:cxn modelId="{1D9B8112-1B26-4407-97EA-0E62DBDE8C3D}" type="presParOf" srcId="{BFC70092-B46F-49CB-8D5B-6E276371B495}" destId="{3972E307-34B9-4EBE-9660-7C5E403707F1}" srcOrd="1" destOrd="0" presId="urn:microsoft.com/office/officeart/2005/8/layout/hierarchy5"/>
    <dgm:cxn modelId="{C7E411D5-4D44-4529-9A6B-03DDD34A90C5}" type="presParOf" srcId="{598E38AB-FC1F-46BE-A8C5-DDF53DF4A914}" destId="{D05C3EE3-E94D-42A7-ACFE-CE909F2AFCDD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D81693-8C37-42EE-9E64-7E353C1E5088}" type="doc">
      <dgm:prSet loTypeId="urn:microsoft.com/office/officeart/2005/8/layout/hierarchy2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AF204D12-AEDB-49A0-8D24-9306AACCF91A}">
      <dgm:prSet phldrT="[Текст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ru-RU" sz="2000" dirty="0" err="1" smtClean="0">
              <a:solidFill>
                <a:schemeClr val="bg1"/>
              </a:solidFill>
            </a:rPr>
            <a:t>Сэмплинг</a:t>
          </a:r>
          <a:endParaRPr lang="en-US" sz="2000" dirty="0" smtClean="0">
            <a:solidFill>
              <a:schemeClr val="bg1"/>
            </a:solidFill>
          </a:endParaRPr>
        </a:p>
        <a:p>
          <a:r>
            <a:rPr lang="en-US" sz="2000" dirty="0" smtClean="0">
              <a:solidFill>
                <a:schemeClr val="bg1"/>
              </a:solidFill>
            </a:rPr>
            <a:t>+</a:t>
          </a:r>
          <a:endParaRPr lang="ru-RU" sz="2000" dirty="0" smtClean="0">
            <a:solidFill>
              <a:schemeClr val="bg1"/>
            </a:solidFill>
          </a:endParaRPr>
        </a:p>
        <a:p>
          <a:r>
            <a:rPr lang="ru-RU" sz="2000" dirty="0" smtClean="0">
              <a:solidFill>
                <a:schemeClr val="bg1"/>
              </a:solidFill>
            </a:rPr>
            <a:t>Разбиение на множества</a:t>
          </a:r>
          <a:endParaRPr lang="ru-RU" sz="2000" dirty="0">
            <a:solidFill>
              <a:schemeClr val="bg1"/>
            </a:solidFill>
          </a:endParaRPr>
        </a:p>
      </dgm:t>
    </dgm:pt>
    <dgm:pt modelId="{F99D5672-8A73-4809-93FD-104F3137923C}" type="parTrans" cxnId="{68B6B195-E8C8-407E-80FF-14BBF518D2E9}">
      <dgm:prSet/>
      <dgm:spPr/>
      <dgm:t>
        <a:bodyPr/>
        <a:lstStyle/>
        <a:p>
          <a:endParaRPr lang="ru-RU" sz="3200"/>
        </a:p>
      </dgm:t>
    </dgm:pt>
    <dgm:pt modelId="{D9EA9F53-CB67-4BAB-BDA0-427B17FBDA5D}" type="sibTrans" cxnId="{68B6B195-E8C8-407E-80FF-14BBF518D2E9}">
      <dgm:prSet/>
      <dgm:spPr/>
      <dgm:t>
        <a:bodyPr/>
        <a:lstStyle/>
        <a:p>
          <a:endParaRPr lang="ru-RU" sz="3200"/>
        </a:p>
      </dgm:t>
    </dgm:pt>
    <dgm:pt modelId="{A387BAC5-57A4-498B-918E-D48354FE5DBD}" type="asst">
      <dgm:prSet phldrT="[Текст]" custT="1"/>
      <dgm:spPr/>
      <dgm:t>
        <a:bodyPr/>
        <a:lstStyle/>
        <a:p>
          <a:r>
            <a:rPr lang="ru-RU" sz="2000" dirty="0" smtClean="0"/>
            <a:t>Случайный</a:t>
          </a:r>
          <a:endParaRPr lang="ru-RU" sz="2000" dirty="0"/>
        </a:p>
      </dgm:t>
    </dgm:pt>
    <dgm:pt modelId="{B045CC8B-A2D7-4A4A-8444-526930D45A85}" type="parTrans" cxnId="{6C1DC950-3563-4FA8-A5A9-7262D0493AFA}">
      <dgm:prSet custT="1"/>
      <dgm:spPr/>
      <dgm:t>
        <a:bodyPr/>
        <a:lstStyle/>
        <a:p>
          <a:endParaRPr lang="ru-RU" sz="1100"/>
        </a:p>
      </dgm:t>
    </dgm:pt>
    <dgm:pt modelId="{C04805A6-A9BE-45CC-9BB0-AAB09871D671}" type="sibTrans" cxnId="{6C1DC950-3563-4FA8-A5A9-7262D0493AFA}">
      <dgm:prSet/>
      <dgm:spPr/>
      <dgm:t>
        <a:bodyPr/>
        <a:lstStyle/>
        <a:p>
          <a:endParaRPr lang="ru-RU" sz="3200"/>
        </a:p>
      </dgm:t>
    </dgm:pt>
    <dgm:pt modelId="{6660539C-A283-40BC-BAC6-8C2220C8FEA4}">
      <dgm:prSet phldrT="[Текст]" custT="1"/>
      <dgm:spPr/>
      <dgm:t>
        <a:bodyPr/>
        <a:lstStyle/>
        <a:p>
          <a:r>
            <a:rPr lang="ru-RU" sz="2000" dirty="0" smtClean="0"/>
            <a:t>Равномерный</a:t>
          </a:r>
          <a:endParaRPr lang="ru-RU" sz="2000" dirty="0"/>
        </a:p>
      </dgm:t>
    </dgm:pt>
    <dgm:pt modelId="{00DA4B18-467C-4446-AAFA-19D140FE8590}" type="parTrans" cxnId="{5F5725B3-B87D-44A6-9286-76BAD8D57602}">
      <dgm:prSet custT="1"/>
      <dgm:spPr/>
      <dgm:t>
        <a:bodyPr/>
        <a:lstStyle/>
        <a:p>
          <a:endParaRPr lang="ru-RU" sz="900"/>
        </a:p>
      </dgm:t>
    </dgm:pt>
    <dgm:pt modelId="{F2E3C4D3-3DB0-46A9-B24B-CFAF85BF5375}" type="sibTrans" cxnId="{5F5725B3-B87D-44A6-9286-76BAD8D57602}">
      <dgm:prSet/>
      <dgm:spPr/>
      <dgm:t>
        <a:bodyPr/>
        <a:lstStyle/>
        <a:p>
          <a:endParaRPr lang="ru-RU" sz="3200"/>
        </a:p>
      </dgm:t>
    </dgm:pt>
    <dgm:pt modelId="{C5F0B890-A863-4323-83F1-22DA8C48C819}">
      <dgm:prSet phldrT="[Текст]" custT="1"/>
      <dgm:spPr/>
      <dgm:t>
        <a:bodyPr/>
        <a:lstStyle/>
        <a:p>
          <a:r>
            <a:rPr lang="ru-RU" sz="2000" dirty="0" smtClean="0"/>
            <a:t>Стратифицированный</a:t>
          </a:r>
          <a:endParaRPr lang="ru-RU" sz="2000" dirty="0"/>
        </a:p>
      </dgm:t>
    </dgm:pt>
    <dgm:pt modelId="{25531B73-28AD-4530-B995-C176975C553C}" type="parTrans" cxnId="{57367CDE-1014-49D2-851F-8C4102FC8508}">
      <dgm:prSet custT="1"/>
      <dgm:spPr/>
      <dgm:t>
        <a:bodyPr/>
        <a:lstStyle/>
        <a:p>
          <a:endParaRPr lang="ru-RU" sz="900"/>
        </a:p>
      </dgm:t>
    </dgm:pt>
    <dgm:pt modelId="{AF059903-DD08-4630-BAE2-746AE81997C4}" type="sibTrans" cxnId="{57367CDE-1014-49D2-851F-8C4102FC8508}">
      <dgm:prSet/>
      <dgm:spPr/>
      <dgm:t>
        <a:bodyPr/>
        <a:lstStyle/>
        <a:p>
          <a:endParaRPr lang="ru-RU" sz="3200"/>
        </a:p>
      </dgm:t>
    </dgm:pt>
    <dgm:pt modelId="{F7466CDB-ADE7-4306-A7DF-1EC6BB888F99}">
      <dgm:prSet phldrT="[Текст]" custT="1"/>
      <dgm:spPr/>
      <dgm:t>
        <a:bodyPr/>
        <a:lstStyle/>
        <a:p>
          <a:r>
            <a:rPr lang="ru-RU" sz="2000" dirty="0" smtClean="0"/>
            <a:t>Последовательный</a:t>
          </a:r>
          <a:endParaRPr lang="ru-RU" sz="2000" dirty="0"/>
        </a:p>
      </dgm:t>
    </dgm:pt>
    <dgm:pt modelId="{99B133A1-9471-4C49-9DF2-CFDAB32BDB86}" type="parTrans" cxnId="{0A84D621-3950-4FEA-9D2E-A701B099DD20}">
      <dgm:prSet custT="1"/>
      <dgm:spPr/>
      <dgm:t>
        <a:bodyPr/>
        <a:lstStyle/>
        <a:p>
          <a:endParaRPr lang="ru-RU" sz="900"/>
        </a:p>
      </dgm:t>
    </dgm:pt>
    <dgm:pt modelId="{D6AF7F6F-6138-4B59-84A1-A448E42722C6}" type="sibTrans" cxnId="{0A84D621-3950-4FEA-9D2E-A701B099DD20}">
      <dgm:prSet/>
      <dgm:spPr/>
      <dgm:t>
        <a:bodyPr/>
        <a:lstStyle/>
        <a:p>
          <a:endParaRPr lang="ru-RU" sz="3200"/>
        </a:p>
      </dgm:t>
    </dgm:pt>
    <dgm:pt modelId="{32DF81E3-E6CE-4259-89FF-D00576331B7D}">
      <dgm:prSet phldrT="[Текст]" custT="1"/>
      <dgm:spPr/>
      <dgm:t>
        <a:bodyPr/>
        <a:lstStyle/>
        <a:p>
          <a:r>
            <a:rPr lang="ru-RU" sz="2000" dirty="0" smtClean="0"/>
            <a:t>Отбор со смещением</a:t>
          </a:r>
          <a:endParaRPr lang="ru-RU" sz="2000" dirty="0"/>
        </a:p>
      </dgm:t>
    </dgm:pt>
    <dgm:pt modelId="{32E8CE76-9926-4DD7-8D12-F3F6607D3649}" type="parTrans" cxnId="{40FE3812-646B-4F52-9A9B-7FCB5332279E}">
      <dgm:prSet custT="1"/>
      <dgm:spPr/>
      <dgm:t>
        <a:bodyPr/>
        <a:lstStyle/>
        <a:p>
          <a:endParaRPr lang="ru-RU" sz="1100"/>
        </a:p>
      </dgm:t>
    </dgm:pt>
    <dgm:pt modelId="{9A1D8F7C-6A0A-4859-A212-5EFBCD05FD39}" type="sibTrans" cxnId="{40FE3812-646B-4F52-9A9B-7FCB5332279E}">
      <dgm:prSet/>
      <dgm:spPr/>
      <dgm:t>
        <a:bodyPr/>
        <a:lstStyle/>
        <a:p>
          <a:endParaRPr lang="ru-RU" sz="3200"/>
        </a:p>
      </dgm:t>
    </dgm:pt>
    <dgm:pt modelId="{E87BD6BD-B2A9-429B-8CCD-14CC422D43FE}" type="pres">
      <dgm:prSet presAssocID="{2CD81693-8C37-42EE-9E64-7E353C1E508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849079-5C08-4E73-9463-65BBC8DEA8DE}" type="pres">
      <dgm:prSet presAssocID="{AF204D12-AEDB-49A0-8D24-9306AACCF91A}" presName="root1" presStyleCnt="0"/>
      <dgm:spPr/>
      <dgm:t>
        <a:bodyPr/>
        <a:lstStyle/>
        <a:p>
          <a:endParaRPr lang="ru-RU"/>
        </a:p>
      </dgm:t>
    </dgm:pt>
    <dgm:pt modelId="{F7EB37C9-8438-4EB8-95D5-19429BD0527C}" type="pres">
      <dgm:prSet presAssocID="{AF204D12-AEDB-49A0-8D24-9306AACCF91A}" presName="LevelOneTextNode" presStyleLbl="node0" presStyleIdx="0" presStyleCnt="1" custScaleX="187533" custScaleY="300520" custLinFactNeighborX="-37516" custLinFactNeighborY="-10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2B3ECE-7D91-4CBE-BE9B-25F8F2FBC591}" type="pres">
      <dgm:prSet presAssocID="{AF204D12-AEDB-49A0-8D24-9306AACCF91A}" presName="level2hierChild" presStyleCnt="0"/>
      <dgm:spPr/>
      <dgm:t>
        <a:bodyPr/>
        <a:lstStyle/>
        <a:p>
          <a:endParaRPr lang="ru-RU"/>
        </a:p>
      </dgm:t>
    </dgm:pt>
    <dgm:pt modelId="{B5602740-F9A4-4037-BE56-41D8B8886359}" type="pres">
      <dgm:prSet presAssocID="{B045CC8B-A2D7-4A4A-8444-526930D45A85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24C2E6D1-7D46-4E2F-A117-179B63355CC2}" type="pres">
      <dgm:prSet presAssocID="{B045CC8B-A2D7-4A4A-8444-526930D45A85}" presName="connTx" presStyleLbl="parChTrans1D2" presStyleIdx="0" presStyleCnt="5"/>
      <dgm:spPr/>
      <dgm:t>
        <a:bodyPr/>
        <a:lstStyle/>
        <a:p>
          <a:endParaRPr lang="ru-RU"/>
        </a:p>
      </dgm:t>
    </dgm:pt>
    <dgm:pt modelId="{A6A1783A-AAC8-441E-9BE9-FAEBF3580939}" type="pres">
      <dgm:prSet presAssocID="{A387BAC5-57A4-498B-918E-D48354FE5DBD}" presName="root2" presStyleCnt="0"/>
      <dgm:spPr/>
      <dgm:t>
        <a:bodyPr/>
        <a:lstStyle/>
        <a:p>
          <a:endParaRPr lang="ru-RU"/>
        </a:p>
      </dgm:t>
    </dgm:pt>
    <dgm:pt modelId="{8487B83F-3A95-4AF3-8849-FE2ACB79DF1C}" type="pres">
      <dgm:prSet presAssocID="{A387BAC5-57A4-498B-918E-D48354FE5DBD}" presName="LevelTwoTextNode" presStyleLbl="asst1" presStyleIdx="0" presStyleCnt="1" custScaleX="3128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6823089-BCC9-43EC-9977-7B971A2B5583}" type="pres">
      <dgm:prSet presAssocID="{A387BAC5-57A4-498B-918E-D48354FE5DBD}" presName="level3hierChild" presStyleCnt="0"/>
      <dgm:spPr/>
      <dgm:t>
        <a:bodyPr/>
        <a:lstStyle/>
        <a:p>
          <a:endParaRPr lang="ru-RU"/>
        </a:p>
      </dgm:t>
    </dgm:pt>
    <dgm:pt modelId="{CBB5C75E-0EF4-4D0A-9E06-ABAA35B60A99}" type="pres">
      <dgm:prSet presAssocID="{00DA4B18-467C-4446-AAFA-19D140FE8590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B644E1D8-DFCD-47DD-B2C7-6BE09F03F70A}" type="pres">
      <dgm:prSet presAssocID="{00DA4B18-467C-4446-AAFA-19D140FE8590}" presName="connTx" presStyleLbl="parChTrans1D2" presStyleIdx="1" presStyleCnt="5"/>
      <dgm:spPr/>
      <dgm:t>
        <a:bodyPr/>
        <a:lstStyle/>
        <a:p>
          <a:endParaRPr lang="ru-RU"/>
        </a:p>
      </dgm:t>
    </dgm:pt>
    <dgm:pt modelId="{17E13CBC-009F-4B7D-920C-2CFCE9E80EF1}" type="pres">
      <dgm:prSet presAssocID="{6660539C-A283-40BC-BAC6-8C2220C8FEA4}" presName="root2" presStyleCnt="0"/>
      <dgm:spPr/>
      <dgm:t>
        <a:bodyPr/>
        <a:lstStyle/>
        <a:p>
          <a:endParaRPr lang="ru-RU"/>
        </a:p>
      </dgm:t>
    </dgm:pt>
    <dgm:pt modelId="{580F2833-CCD2-4A77-9AEB-7D53F8597056}" type="pres">
      <dgm:prSet presAssocID="{6660539C-A283-40BC-BAC6-8C2220C8FEA4}" presName="LevelTwoTextNode" presStyleLbl="node2" presStyleIdx="0" presStyleCnt="4" custScaleX="3128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74B036-3306-47A7-AC12-59BAE844C92B}" type="pres">
      <dgm:prSet presAssocID="{6660539C-A283-40BC-BAC6-8C2220C8FEA4}" presName="level3hierChild" presStyleCnt="0"/>
      <dgm:spPr/>
      <dgm:t>
        <a:bodyPr/>
        <a:lstStyle/>
        <a:p>
          <a:endParaRPr lang="ru-RU"/>
        </a:p>
      </dgm:t>
    </dgm:pt>
    <dgm:pt modelId="{480585A3-6541-40AD-AB25-08ED745C4679}" type="pres">
      <dgm:prSet presAssocID="{25531B73-28AD-4530-B995-C176975C553C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89450A0C-25C9-41BA-AF27-0FACCD9E0200}" type="pres">
      <dgm:prSet presAssocID="{25531B73-28AD-4530-B995-C176975C553C}" presName="connTx" presStyleLbl="parChTrans1D2" presStyleIdx="2" presStyleCnt="5"/>
      <dgm:spPr/>
      <dgm:t>
        <a:bodyPr/>
        <a:lstStyle/>
        <a:p>
          <a:endParaRPr lang="ru-RU"/>
        </a:p>
      </dgm:t>
    </dgm:pt>
    <dgm:pt modelId="{2C08327F-631F-44F3-8932-41B0FF93A2DD}" type="pres">
      <dgm:prSet presAssocID="{C5F0B890-A863-4323-83F1-22DA8C48C819}" presName="root2" presStyleCnt="0"/>
      <dgm:spPr/>
      <dgm:t>
        <a:bodyPr/>
        <a:lstStyle/>
        <a:p>
          <a:endParaRPr lang="ru-RU"/>
        </a:p>
      </dgm:t>
    </dgm:pt>
    <dgm:pt modelId="{5A0C72D8-D437-436A-8A7A-D99F8E987C17}" type="pres">
      <dgm:prSet presAssocID="{C5F0B890-A863-4323-83F1-22DA8C48C819}" presName="LevelTwoTextNode" presStyleLbl="node2" presStyleIdx="1" presStyleCnt="4" custScaleX="3128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0911B13-3147-4E00-9A98-9E1BE4444339}" type="pres">
      <dgm:prSet presAssocID="{C5F0B890-A863-4323-83F1-22DA8C48C819}" presName="level3hierChild" presStyleCnt="0"/>
      <dgm:spPr/>
      <dgm:t>
        <a:bodyPr/>
        <a:lstStyle/>
        <a:p>
          <a:endParaRPr lang="ru-RU"/>
        </a:p>
      </dgm:t>
    </dgm:pt>
    <dgm:pt modelId="{5697E90A-2C22-457A-A3C6-37D5CE59FAD3}" type="pres">
      <dgm:prSet presAssocID="{99B133A1-9471-4C49-9DF2-CFDAB32BDB86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AF446F34-62DE-484E-9DE1-62EDDE46C034}" type="pres">
      <dgm:prSet presAssocID="{99B133A1-9471-4C49-9DF2-CFDAB32BDB86}" presName="connTx" presStyleLbl="parChTrans1D2" presStyleIdx="3" presStyleCnt="5"/>
      <dgm:spPr/>
      <dgm:t>
        <a:bodyPr/>
        <a:lstStyle/>
        <a:p>
          <a:endParaRPr lang="ru-RU"/>
        </a:p>
      </dgm:t>
    </dgm:pt>
    <dgm:pt modelId="{68863107-46C6-43FF-9C33-F06BA9C80A40}" type="pres">
      <dgm:prSet presAssocID="{F7466CDB-ADE7-4306-A7DF-1EC6BB888F99}" presName="root2" presStyleCnt="0"/>
      <dgm:spPr/>
      <dgm:t>
        <a:bodyPr/>
        <a:lstStyle/>
        <a:p>
          <a:endParaRPr lang="ru-RU"/>
        </a:p>
      </dgm:t>
    </dgm:pt>
    <dgm:pt modelId="{3AC61BBC-DEE0-46BE-BEC3-D91254BBBA40}" type="pres">
      <dgm:prSet presAssocID="{F7466CDB-ADE7-4306-A7DF-1EC6BB888F99}" presName="LevelTwoTextNode" presStyleLbl="node2" presStyleIdx="2" presStyleCnt="4" custScaleX="3128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BAB8D96-2513-4D52-909B-F639F0415839}" type="pres">
      <dgm:prSet presAssocID="{F7466CDB-ADE7-4306-A7DF-1EC6BB888F99}" presName="level3hierChild" presStyleCnt="0"/>
      <dgm:spPr/>
      <dgm:t>
        <a:bodyPr/>
        <a:lstStyle/>
        <a:p>
          <a:endParaRPr lang="ru-RU"/>
        </a:p>
      </dgm:t>
    </dgm:pt>
    <dgm:pt modelId="{42D79CEF-2998-4BB8-A7ED-98CD48A4C9AD}" type="pres">
      <dgm:prSet presAssocID="{32E8CE76-9926-4DD7-8D12-F3F6607D3649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FF2FF2B8-6D9A-4591-8281-C03AADB39822}" type="pres">
      <dgm:prSet presAssocID="{32E8CE76-9926-4DD7-8D12-F3F6607D3649}" presName="connTx" presStyleLbl="parChTrans1D2" presStyleIdx="4" presStyleCnt="5"/>
      <dgm:spPr/>
      <dgm:t>
        <a:bodyPr/>
        <a:lstStyle/>
        <a:p>
          <a:endParaRPr lang="ru-RU"/>
        </a:p>
      </dgm:t>
    </dgm:pt>
    <dgm:pt modelId="{9EE96D32-C2A8-49C5-A783-AEFA523D1266}" type="pres">
      <dgm:prSet presAssocID="{32DF81E3-E6CE-4259-89FF-D00576331B7D}" presName="root2" presStyleCnt="0"/>
      <dgm:spPr/>
      <dgm:t>
        <a:bodyPr/>
        <a:lstStyle/>
        <a:p>
          <a:endParaRPr lang="ru-RU"/>
        </a:p>
      </dgm:t>
    </dgm:pt>
    <dgm:pt modelId="{7A32488C-3748-4EC0-B82D-2C9022E5B6FE}" type="pres">
      <dgm:prSet presAssocID="{32DF81E3-E6CE-4259-89FF-D00576331B7D}" presName="LevelTwoTextNode" presStyleLbl="node2" presStyleIdx="3" presStyleCnt="4" custScaleX="31283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22CEB3-D5AF-496F-9FBC-96B6F4A4CC48}" type="pres">
      <dgm:prSet presAssocID="{32DF81E3-E6CE-4259-89FF-D00576331B7D}" presName="level3hierChild" presStyleCnt="0"/>
      <dgm:spPr/>
      <dgm:t>
        <a:bodyPr/>
        <a:lstStyle/>
        <a:p>
          <a:endParaRPr lang="ru-RU"/>
        </a:p>
      </dgm:t>
    </dgm:pt>
  </dgm:ptLst>
  <dgm:cxnLst>
    <dgm:cxn modelId="{E785DDCD-D705-46DF-9923-010C2D9E5058}" type="presOf" srcId="{A387BAC5-57A4-498B-918E-D48354FE5DBD}" destId="{8487B83F-3A95-4AF3-8849-FE2ACB79DF1C}" srcOrd="0" destOrd="0" presId="urn:microsoft.com/office/officeart/2005/8/layout/hierarchy2"/>
    <dgm:cxn modelId="{A3C78F89-1A47-4DF1-9E5F-151A9E314012}" type="presOf" srcId="{2CD81693-8C37-42EE-9E64-7E353C1E5088}" destId="{E87BD6BD-B2A9-429B-8CCD-14CC422D43FE}" srcOrd="0" destOrd="0" presId="urn:microsoft.com/office/officeart/2005/8/layout/hierarchy2"/>
    <dgm:cxn modelId="{79342E0F-6E24-4F98-BAA2-7D10ED0BEDD9}" type="presOf" srcId="{B045CC8B-A2D7-4A4A-8444-526930D45A85}" destId="{24C2E6D1-7D46-4E2F-A117-179B63355CC2}" srcOrd="1" destOrd="0" presId="urn:microsoft.com/office/officeart/2005/8/layout/hierarchy2"/>
    <dgm:cxn modelId="{CCCE55EA-5345-4B68-8C9A-F7A32519B43A}" type="presOf" srcId="{32E8CE76-9926-4DD7-8D12-F3F6607D3649}" destId="{FF2FF2B8-6D9A-4591-8281-C03AADB39822}" srcOrd="1" destOrd="0" presId="urn:microsoft.com/office/officeart/2005/8/layout/hierarchy2"/>
    <dgm:cxn modelId="{40FE3812-646B-4F52-9A9B-7FCB5332279E}" srcId="{AF204D12-AEDB-49A0-8D24-9306AACCF91A}" destId="{32DF81E3-E6CE-4259-89FF-D00576331B7D}" srcOrd="4" destOrd="0" parTransId="{32E8CE76-9926-4DD7-8D12-F3F6607D3649}" sibTransId="{9A1D8F7C-6A0A-4859-A212-5EFBCD05FD39}"/>
    <dgm:cxn modelId="{5F5725B3-B87D-44A6-9286-76BAD8D57602}" srcId="{AF204D12-AEDB-49A0-8D24-9306AACCF91A}" destId="{6660539C-A283-40BC-BAC6-8C2220C8FEA4}" srcOrd="1" destOrd="0" parTransId="{00DA4B18-467C-4446-AAFA-19D140FE8590}" sibTransId="{F2E3C4D3-3DB0-46A9-B24B-CFAF85BF5375}"/>
    <dgm:cxn modelId="{41A2FC77-33F0-4451-AD37-EC2F856BD759}" type="presOf" srcId="{6660539C-A283-40BC-BAC6-8C2220C8FEA4}" destId="{580F2833-CCD2-4A77-9AEB-7D53F8597056}" srcOrd="0" destOrd="0" presId="urn:microsoft.com/office/officeart/2005/8/layout/hierarchy2"/>
    <dgm:cxn modelId="{6C1DC950-3563-4FA8-A5A9-7262D0493AFA}" srcId="{AF204D12-AEDB-49A0-8D24-9306AACCF91A}" destId="{A387BAC5-57A4-498B-918E-D48354FE5DBD}" srcOrd="0" destOrd="0" parTransId="{B045CC8B-A2D7-4A4A-8444-526930D45A85}" sibTransId="{C04805A6-A9BE-45CC-9BB0-AAB09871D671}"/>
    <dgm:cxn modelId="{02C6600F-BFA1-488B-B429-A331DE9D05DF}" type="presOf" srcId="{32E8CE76-9926-4DD7-8D12-F3F6607D3649}" destId="{42D79CEF-2998-4BB8-A7ED-98CD48A4C9AD}" srcOrd="0" destOrd="0" presId="urn:microsoft.com/office/officeart/2005/8/layout/hierarchy2"/>
    <dgm:cxn modelId="{25DE614A-20C5-4491-88A8-07CDC3DDC961}" type="presOf" srcId="{99B133A1-9471-4C49-9DF2-CFDAB32BDB86}" destId="{AF446F34-62DE-484E-9DE1-62EDDE46C034}" srcOrd="1" destOrd="0" presId="urn:microsoft.com/office/officeart/2005/8/layout/hierarchy2"/>
    <dgm:cxn modelId="{9874AB80-EF7D-478A-A595-BD05807580E9}" type="presOf" srcId="{B045CC8B-A2D7-4A4A-8444-526930D45A85}" destId="{B5602740-F9A4-4037-BE56-41D8B8886359}" srcOrd="0" destOrd="0" presId="urn:microsoft.com/office/officeart/2005/8/layout/hierarchy2"/>
    <dgm:cxn modelId="{AFD0A461-6937-40F7-90A3-840C3CBBF7D5}" type="presOf" srcId="{32DF81E3-E6CE-4259-89FF-D00576331B7D}" destId="{7A32488C-3748-4EC0-B82D-2C9022E5B6FE}" srcOrd="0" destOrd="0" presId="urn:microsoft.com/office/officeart/2005/8/layout/hierarchy2"/>
    <dgm:cxn modelId="{0AF4478B-752A-4E9F-9D91-897124B71CB1}" type="presOf" srcId="{25531B73-28AD-4530-B995-C176975C553C}" destId="{480585A3-6541-40AD-AB25-08ED745C4679}" srcOrd="0" destOrd="0" presId="urn:microsoft.com/office/officeart/2005/8/layout/hierarchy2"/>
    <dgm:cxn modelId="{396FFAC5-D3D3-4292-B1FD-E017F90837CE}" type="presOf" srcId="{AF204D12-AEDB-49A0-8D24-9306AACCF91A}" destId="{F7EB37C9-8438-4EB8-95D5-19429BD0527C}" srcOrd="0" destOrd="0" presId="urn:microsoft.com/office/officeart/2005/8/layout/hierarchy2"/>
    <dgm:cxn modelId="{12303079-298C-4F9C-8661-2B48CB60C8C5}" type="presOf" srcId="{C5F0B890-A863-4323-83F1-22DA8C48C819}" destId="{5A0C72D8-D437-436A-8A7A-D99F8E987C17}" srcOrd="0" destOrd="0" presId="urn:microsoft.com/office/officeart/2005/8/layout/hierarchy2"/>
    <dgm:cxn modelId="{57367CDE-1014-49D2-851F-8C4102FC8508}" srcId="{AF204D12-AEDB-49A0-8D24-9306AACCF91A}" destId="{C5F0B890-A863-4323-83F1-22DA8C48C819}" srcOrd="2" destOrd="0" parTransId="{25531B73-28AD-4530-B995-C176975C553C}" sibTransId="{AF059903-DD08-4630-BAE2-746AE81997C4}"/>
    <dgm:cxn modelId="{606A83F4-5DDE-4D1D-9F58-5735742922BF}" type="presOf" srcId="{00DA4B18-467C-4446-AAFA-19D140FE8590}" destId="{B644E1D8-DFCD-47DD-B2C7-6BE09F03F70A}" srcOrd="1" destOrd="0" presId="urn:microsoft.com/office/officeart/2005/8/layout/hierarchy2"/>
    <dgm:cxn modelId="{0A84D621-3950-4FEA-9D2E-A701B099DD20}" srcId="{AF204D12-AEDB-49A0-8D24-9306AACCF91A}" destId="{F7466CDB-ADE7-4306-A7DF-1EC6BB888F99}" srcOrd="3" destOrd="0" parTransId="{99B133A1-9471-4C49-9DF2-CFDAB32BDB86}" sibTransId="{D6AF7F6F-6138-4B59-84A1-A448E42722C6}"/>
    <dgm:cxn modelId="{928AED0D-74BA-48EE-996C-41DB8CEF61AB}" type="presOf" srcId="{25531B73-28AD-4530-B995-C176975C553C}" destId="{89450A0C-25C9-41BA-AF27-0FACCD9E0200}" srcOrd="1" destOrd="0" presId="urn:microsoft.com/office/officeart/2005/8/layout/hierarchy2"/>
    <dgm:cxn modelId="{9B7EF995-C9F0-4A9A-9C52-9C4297E17923}" type="presOf" srcId="{99B133A1-9471-4C49-9DF2-CFDAB32BDB86}" destId="{5697E90A-2C22-457A-A3C6-37D5CE59FAD3}" srcOrd="0" destOrd="0" presId="urn:microsoft.com/office/officeart/2005/8/layout/hierarchy2"/>
    <dgm:cxn modelId="{60A39CDE-F7CD-4CBA-ACC4-E7868EB4D178}" type="presOf" srcId="{F7466CDB-ADE7-4306-A7DF-1EC6BB888F99}" destId="{3AC61BBC-DEE0-46BE-BEC3-D91254BBBA40}" srcOrd="0" destOrd="0" presId="urn:microsoft.com/office/officeart/2005/8/layout/hierarchy2"/>
    <dgm:cxn modelId="{68B6B195-E8C8-407E-80FF-14BBF518D2E9}" srcId="{2CD81693-8C37-42EE-9E64-7E353C1E5088}" destId="{AF204D12-AEDB-49A0-8D24-9306AACCF91A}" srcOrd="0" destOrd="0" parTransId="{F99D5672-8A73-4809-93FD-104F3137923C}" sibTransId="{D9EA9F53-CB67-4BAB-BDA0-427B17FBDA5D}"/>
    <dgm:cxn modelId="{FA21D137-1491-4370-9C74-F4D363B02637}" type="presOf" srcId="{00DA4B18-467C-4446-AAFA-19D140FE8590}" destId="{CBB5C75E-0EF4-4D0A-9E06-ABAA35B60A99}" srcOrd="0" destOrd="0" presId="urn:microsoft.com/office/officeart/2005/8/layout/hierarchy2"/>
    <dgm:cxn modelId="{0814918E-D53A-4708-9504-ABF98F210C61}" type="presParOf" srcId="{E87BD6BD-B2A9-429B-8CCD-14CC422D43FE}" destId="{75849079-5C08-4E73-9463-65BBC8DEA8DE}" srcOrd="0" destOrd="0" presId="urn:microsoft.com/office/officeart/2005/8/layout/hierarchy2"/>
    <dgm:cxn modelId="{29526203-BE1D-48A0-8A9D-12B1DFE9D93B}" type="presParOf" srcId="{75849079-5C08-4E73-9463-65BBC8DEA8DE}" destId="{F7EB37C9-8438-4EB8-95D5-19429BD0527C}" srcOrd="0" destOrd="0" presId="urn:microsoft.com/office/officeart/2005/8/layout/hierarchy2"/>
    <dgm:cxn modelId="{716F1B1B-6BFB-4CCF-A173-5077D5CA1DA0}" type="presParOf" srcId="{75849079-5C08-4E73-9463-65BBC8DEA8DE}" destId="{DF2B3ECE-7D91-4CBE-BE9B-25F8F2FBC591}" srcOrd="1" destOrd="0" presId="urn:microsoft.com/office/officeart/2005/8/layout/hierarchy2"/>
    <dgm:cxn modelId="{B3664A54-9D5F-4A34-A09F-19D07F31FECE}" type="presParOf" srcId="{DF2B3ECE-7D91-4CBE-BE9B-25F8F2FBC591}" destId="{B5602740-F9A4-4037-BE56-41D8B8886359}" srcOrd="0" destOrd="0" presId="urn:microsoft.com/office/officeart/2005/8/layout/hierarchy2"/>
    <dgm:cxn modelId="{FB897C86-9964-44E3-AE0F-4904544791F5}" type="presParOf" srcId="{B5602740-F9A4-4037-BE56-41D8B8886359}" destId="{24C2E6D1-7D46-4E2F-A117-179B63355CC2}" srcOrd="0" destOrd="0" presId="urn:microsoft.com/office/officeart/2005/8/layout/hierarchy2"/>
    <dgm:cxn modelId="{53DCB3C5-05C6-4BF9-8972-324E119DD01D}" type="presParOf" srcId="{DF2B3ECE-7D91-4CBE-BE9B-25F8F2FBC591}" destId="{A6A1783A-AAC8-441E-9BE9-FAEBF3580939}" srcOrd="1" destOrd="0" presId="urn:microsoft.com/office/officeart/2005/8/layout/hierarchy2"/>
    <dgm:cxn modelId="{29F1C945-89FB-4BAB-A45D-47539BCC96F0}" type="presParOf" srcId="{A6A1783A-AAC8-441E-9BE9-FAEBF3580939}" destId="{8487B83F-3A95-4AF3-8849-FE2ACB79DF1C}" srcOrd="0" destOrd="0" presId="urn:microsoft.com/office/officeart/2005/8/layout/hierarchy2"/>
    <dgm:cxn modelId="{B38B7EF2-DE28-445C-94A6-F612330DB694}" type="presParOf" srcId="{A6A1783A-AAC8-441E-9BE9-FAEBF3580939}" destId="{36823089-BCC9-43EC-9977-7B971A2B5583}" srcOrd="1" destOrd="0" presId="urn:microsoft.com/office/officeart/2005/8/layout/hierarchy2"/>
    <dgm:cxn modelId="{02BBCFD7-5457-4038-9E06-1E44F9FF27CD}" type="presParOf" srcId="{DF2B3ECE-7D91-4CBE-BE9B-25F8F2FBC591}" destId="{CBB5C75E-0EF4-4D0A-9E06-ABAA35B60A99}" srcOrd="2" destOrd="0" presId="urn:microsoft.com/office/officeart/2005/8/layout/hierarchy2"/>
    <dgm:cxn modelId="{7279D2A9-F484-43FE-B4D8-35FDAF08967C}" type="presParOf" srcId="{CBB5C75E-0EF4-4D0A-9E06-ABAA35B60A99}" destId="{B644E1D8-DFCD-47DD-B2C7-6BE09F03F70A}" srcOrd="0" destOrd="0" presId="urn:microsoft.com/office/officeart/2005/8/layout/hierarchy2"/>
    <dgm:cxn modelId="{148C44A1-4F4E-4BD1-BF35-1EABE33B4420}" type="presParOf" srcId="{DF2B3ECE-7D91-4CBE-BE9B-25F8F2FBC591}" destId="{17E13CBC-009F-4B7D-920C-2CFCE9E80EF1}" srcOrd="3" destOrd="0" presId="urn:microsoft.com/office/officeart/2005/8/layout/hierarchy2"/>
    <dgm:cxn modelId="{5C1875AB-67FC-451D-8790-0B0F58B5DEF3}" type="presParOf" srcId="{17E13CBC-009F-4B7D-920C-2CFCE9E80EF1}" destId="{580F2833-CCD2-4A77-9AEB-7D53F8597056}" srcOrd="0" destOrd="0" presId="urn:microsoft.com/office/officeart/2005/8/layout/hierarchy2"/>
    <dgm:cxn modelId="{3884A30F-D853-4494-A026-68BAC914C95D}" type="presParOf" srcId="{17E13CBC-009F-4B7D-920C-2CFCE9E80EF1}" destId="{1B74B036-3306-47A7-AC12-59BAE844C92B}" srcOrd="1" destOrd="0" presId="urn:microsoft.com/office/officeart/2005/8/layout/hierarchy2"/>
    <dgm:cxn modelId="{C50070E8-A16C-406E-B0F2-1A354D500918}" type="presParOf" srcId="{DF2B3ECE-7D91-4CBE-BE9B-25F8F2FBC591}" destId="{480585A3-6541-40AD-AB25-08ED745C4679}" srcOrd="4" destOrd="0" presId="urn:microsoft.com/office/officeart/2005/8/layout/hierarchy2"/>
    <dgm:cxn modelId="{1A5F5454-98A1-4D81-8BA6-12C725A46BCA}" type="presParOf" srcId="{480585A3-6541-40AD-AB25-08ED745C4679}" destId="{89450A0C-25C9-41BA-AF27-0FACCD9E0200}" srcOrd="0" destOrd="0" presId="urn:microsoft.com/office/officeart/2005/8/layout/hierarchy2"/>
    <dgm:cxn modelId="{6FDA25CD-B6A6-4D09-86BB-335A5D9594DC}" type="presParOf" srcId="{DF2B3ECE-7D91-4CBE-BE9B-25F8F2FBC591}" destId="{2C08327F-631F-44F3-8932-41B0FF93A2DD}" srcOrd="5" destOrd="0" presId="urn:microsoft.com/office/officeart/2005/8/layout/hierarchy2"/>
    <dgm:cxn modelId="{C0CF9689-8DF6-415D-A84F-C331A6AC233F}" type="presParOf" srcId="{2C08327F-631F-44F3-8932-41B0FF93A2DD}" destId="{5A0C72D8-D437-436A-8A7A-D99F8E987C17}" srcOrd="0" destOrd="0" presId="urn:microsoft.com/office/officeart/2005/8/layout/hierarchy2"/>
    <dgm:cxn modelId="{23089BD7-F4E0-49D0-8C78-43D792D64147}" type="presParOf" srcId="{2C08327F-631F-44F3-8932-41B0FF93A2DD}" destId="{90911B13-3147-4E00-9A98-9E1BE4444339}" srcOrd="1" destOrd="0" presId="urn:microsoft.com/office/officeart/2005/8/layout/hierarchy2"/>
    <dgm:cxn modelId="{387BBF2C-AB21-4F68-A793-666903F37958}" type="presParOf" srcId="{DF2B3ECE-7D91-4CBE-BE9B-25F8F2FBC591}" destId="{5697E90A-2C22-457A-A3C6-37D5CE59FAD3}" srcOrd="6" destOrd="0" presId="urn:microsoft.com/office/officeart/2005/8/layout/hierarchy2"/>
    <dgm:cxn modelId="{BF6E5F7B-68B3-497F-A035-28516AB6FD16}" type="presParOf" srcId="{5697E90A-2C22-457A-A3C6-37D5CE59FAD3}" destId="{AF446F34-62DE-484E-9DE1-62EDDE46C034}" srcOrd="0" destOrd="0" presId="urn:microsoft.com/office/officeart/2005/8/layout/hierarchy2"/>
    <dgm:cxn modelId="{B66095A6-7CED-44F8-A04A-53CE34F68C90}" type="presParOf" srcId="{DF2B3ECE-7D91-4CBE-BE9B-25F8F2FBC591}" destId="{68863107-46C6-43FF-9C33-F06BA9C80A40}" srcOrd="7" destOrd="0" presId="urn:microsoft.com/office/officeart/2005/8/layout/hierarchy2"/>
    <dgm:cxn modelId="{3458478C-FDBD-4830-AEB4-4656A1FC683C}" type="presParOf" srcId="{68863107-46C6-43FF-9C33-F06BA9C80A40}" destId="{3AC61BBC-DEE0-46BE-BEC3-D91254BBBA40}" srcOrd="0" destOrd="0" presId="urn:microsoft.com/office/officeart/2005/8/layout/hierarchy2"/>
    <dgm:cxn modelId="{FE5959B3-F7DB-4F71-A786-6CDAFF43D923}" type="presParOf" srcId="{68863107-46C6-43FF-9C33-F06BA9C80A40}" destId="{6BAB8D96-2513-4D52-909B-F639F0415839}" srcOrd="1" destOrd="0" presId="urn:microsoft.com/office/officeart/2005/8/layout/hierarchy2"/>
    <dgm:cxn modelId="{20B373D7-C6CD-4794-A20F-628D303A3719}" type="presParOf" srcId="{DF2B3ECE-7D91-4CBE-BE9B-25F8F2FBC591}" destId="{42D79CEF-2998-4BB8-A7ED-98CD48A4C9AD}" srcOrd="8" destOrd="0" presId="urn:microsoft.com/office/officeart/2005/8/layout/hierarchy2"/>
    <dgm:cxn modelId="{307D4526-BCD9-42F0-BDAF-0F1D9416AE15}" type="presParOf" srcId="{42D79CEF-2998-4BB8-A7ED-98CD48A4C9AD}" destId="{FF2FF2B8-6D9A-4591-8281-C03AADB39822}" srcOrd="0" destOrd="0" presId="urn:microsoft.com/office/officeart/2005/8/layout/hierarchy2"/>
    <dgm:cxn modelId="{250276CE-361F-420A-9989-17BEADC97B72}" type="presParOf" srcId="{DF2B3ECE-7D91-4CBE-BE9B-25F8F2FBC591}" destId="{9EE96D32-C2A8-49C5-A783-AEFA523D1266}" srcOrd="9" destOrd="0" presId="urn:microsoft.com/office/officeart/2005/8/layout/hierarchy2"/>
    <dgm:cxn modelId="{50D17DDF-83B1-4048-8542-E2A6ED50AD99}" type="presParOf" srcId="{9EE96D32-C2A8-49C5-A783-AEFA523D1266}" destId="{7A32488C-3748-4EC0-B82D-2C9022E5B6FE}" srcOrd="0" destOrd="0" presId="urn:microsoft.com/office/officeart/2005/8/layout/hierarchy2"/>
    <dgm:cxn modelId="{23EA1DB2-DF9B-4D1D-8768-BB55461C2984}" type="presParOf" srcId="{9EE96D32-C2A8-49C5-A783-AEFA523D1266}" destId="{0422CEB3-D5AF-496F-9FBC-96B6F4A4CC48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CA6947-B00E-46B3-BA06-EE298B97B94E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82F8D803-17B0-4008-9069-A8DDC27C9DE8}">
      <dgm:prSet phldrT="[Текст]" custT="1"/>
      <dgm:spPr/>
      <dgm:t>
        <a:bodyPr/>
        <a:lstStyle/>
        <a:p>
          <a:r>
            <a:rPr lang="ru-RU" sz="2400" dirty="0" err="1" smtClean="0">
              <a:latin typeface="Verdana" pitchFamily="34" charset="0"/>
            </a:rPr>
            <a:t>Логистическая</a:t>
          </a:r>
          <a:r>
            <a:rPr lang="ru-RU" sz="2400" dirty="0" smtClean="0">
              <a:latin typeface="Verdana" pitchFamily="34" charset="0"/>
            </a:rPr>
            <a:t> регрессия</a:t>
          </a:r>
          <a:endParaRPr lang="ru-RU" sz="2400" dirty="0">
            <a:latin typeface="Verdana" pitchFamily="34" charset="0"/>
          </a:endParaRPr>
        </a:p>
      </dgm:t>
    </dgm:pt>
    <dgm:pt modelId="{19643616-48FE-4E38-81C9-07C871F13945}" type="parTrans" cxnId="{92C869F8-DE29-4080-A8DC-DA1B52D844FC}">
      <dgm:prSet/>
      <dgm:spPr/>
      <dgm:t>
        <a:bodyPr/>
        <a:lstStyle/>
        <a:p>
          <a:endParaRPr lang="ru-RU" sz="2400">
            <a:latin typeface="Verdana" pitchFamily="34" charset="0"/>
          </a:endParaRPr>
        </a:p>
      </dgm:t>
    </dgm:pt>
    <dgm:pt modelId="{A8E9B5CD-9667-4F17-AF50-11A651EB0D0E}" type="sibTrans" cxnId="{92C869F8-DE29-4080-A8DC-DA1B52D844FC}">
      <dgm:prSet/>
      <dgm:spPr/>
      <dgm:t>
        <a:bodyPr/>
        <a:lstStyle/>
        <a:p>
          <a:endParaRPr lang="ru-RU" sz="2400">
            <a:latin typeface="Verdana" pitchFamily="34" charset="0"/>
          </a:endParaRPr>
        </a:p>
      </dgm:t>
    </dgm:pt>
    <dgm:pt modelId="{25CAA08F-63AB-4BD1-A14B-256975D7CD31}">
      <dgm:prSet custT="1"/>
      <dgm:spPr/>
      <dgm:t>
        <a:bodyPr/>
        <a:lstStyle/>
        <a:p>
          <a:r>
            <a:rPr lang="ru-RU" sz="2400" dirty="0" smtClean="0">
              <a:latin typeface="Verdana" pitchFamily="34" charset="0"/>
            </a:rPr>
            <a:t>Линейная регрессия</a:t>
          </a:r>
        </a:p>
      </dgm:t>
    </dgm:pt>
    <dgm:pt modelId="{49CC7DB3-D598-4DB6-9B9F-C2ABFD66DD40}" type="parTrans" cxnId="{AD4E95E1-38E6-4546-AA4D-467B9D00CBCA}">
      <dgm:prSet/>
      <dgm:spPr/>
      <dgm:t>
        <a:bodyPr/>
        <a:lstStyle/>
        <a:p>
          <a:endParaRPr lang="ru-RU" sz="2400">
            <a:latin typeface="Verdana" pitchFamily="34" charset="0"/>
          </a:endParaRPr>
        </a:p>
      </dgm:t>
    </dgm:pt>
    <dgm:pt modelId="{82FC4511-C6A9-47F1-8919-B1765CABE3D4}" type="sibTrans" cxnId="{AD4E95E1-38E6-4546-AA4D-467B9D00CBCA}">
      <dgm:prSet/>
      <dgm:spPr/>
      <dgm:t>
        <a:bodyPr/>
        <a:lstStyle/>
        <a:p>
          <a:endParaRPr lang="ru-RU" sz="2400">
            <a:latin typeface="Verdana" pitchFamily="34" charset="0"/>
          </a:endParaRPr>
        </a:p>
      </dgm:t>
    </dgm:pt>
    <dgm:pt modelId="{38C3D66F-DA9F-4A37-BF71-F9F3C32D9A81}">
      <dgm:prSet custT="1"/>
      <dgm:spPr/>
      <dgm:t>
        <a:bodyPr/>
        <a:lstStyle/>
        <a:p>
          <a:r>
            <a:rPr lang="ru-RU" sz="2400" dirty="0" smtClean="0">
              <a:latin typeface="Verdana" pitchFamily="34" charset="0"/>
            </a:rPr>
            <a:t>Групповая обработка</a:t>
          </a:r>
          <a:endParaRPr lang="ru-RU" sz="2400" dirty="0">
            <a:latin typeface="Verdana" pitchFamily="34" charset="0"/>
          </a:endParaRPr>
        </a:p>
      </dgm:t>
    </dgm:pt>
    <dgm:pt modelId="{55C64D49-5961-42F6-A2F5-BF729D26DBC4}" type="parTrans" cxnId="{C927EF21-8470-48BC-92E3-BD2A9AF2971C}">
      <dgm:prSet/>
      <dgm:spPr/>
      <dgm:t>
        <a:bodyPr/>
        <a:lstStyle/>
        <a:p>
          <a:endParaRPr lang="ru-RU" sz="2400">
            <a:latin typeface="Verdana" pitchFamily="34" charset="0"/>
          </a:endParaRPr>
        </a:p>
      </dgm:t>
    </dgm:pt>
    <dgm:pt modelId="{1548C71C-605B-41DE-814F-0E53ECE5771F}" type="sibTrans" cxnId="{C927EF21-8470-48BC-92E3-BD2A9AF2971C}">
      <dgm:prSet/>
      <dgm:spPr/>
      <dgm:t>
        <a:bodyPr/>
        <a:lstStyle/>
        <a:p>
          <a:endParaRPr lang="ru-RU" sz="2400">
            <a:latin typeface="Verdana" pitchFamily="34" charset="0"/>
          </a:endParaRPr>
        </a:p>
      </dgm:t>
    </dgm:pt>
    <dgm:pt modelId="{D65B44AB-8A0B-479F-8AB2-121778F69463}">
      <dgm:prSet phldrT="[Текст]" custT="1"/>
      <dgm:spPr/>
      <dgm:t>
        <a:bodyPr/>
        <a:lstStyle/>
        <a:p>
          <a:r>
            <a:rPr lang="ru-RU" sz="2400" dirty="0" smtClean="0">
              <a:latin typeface="Verdana" pitchFamily="34" charset="0"/>
            </a:rPr>
            <a:t>Факторный анализ</a:t>
          </a:r>
          <a:endParaRPr lang="ru-RU" sz="2400" dirty="0">
            <a:latin typeface="Verdana" pitchFamily="34" charset="0"/>
          </a:endParaRPr>
        </a:p>
      </dgm:t>
    </dgm:pt>
    <dgm:pt modelId="{F50477B7-3079-400F-9BE5-BCF16CCD10BC}" type="parTrans" cxnId="{D6CA5996-BCF7-490D-8288-07EB5074C6F5}">
      <dgm:prSet/>
      <dgm:spPr/>
      <dgm:t>
        <a:bodyPr/>
        <a:lstStyle/>
        <a:p>
          <a:endParaRPr lang="ru-RU" sz="2400">
            <a:latin typeface="Verdana" pitchFamily="34" charset="0"/>
          </a:endParaRPr>
        </a:p>
      </dgm:t>
    </dgm:pt>
    <dgm:pt modelId="{6DF36079-07B7-403D-B658-FC27A5D1FFE2}" type="sibTrans" cxnId="{D6CA5996-BCF7-490D-8288-07EB5074C6F5}">
      <dgm:prSet/>
      <dgm:spPr/>
      <dgm:t>
        <a:bodyPr/>
        <a:lstStyle/>
        <a:p>
          <a:endParaRPr lang="ru-RU" sz="2400">
            <a:latin typeface="Verdana" pitchFamily="34" charset="0"/>
          </a:endParaRPr>
        </a:p>
      </dgm:t>
    </dgm:pt>
    <dgm:pt modelId="{6C1F866D-90EB-49E7-8DEC-3EA8D96003C7}">
      <dgm:prSet custT="1"/>
      <dgm:spPr/>
      <dgm:t>
        <a:bodyPr/>
        <a:lstStyle/>
        <a:p>
          <a:r>
            <a:rPr lang="ru-RU" sz="2400" dirty="0" smtClean="0">
              <a:latin typeface="Verdana" pitchFamily="34" charset="0"/>
            </a:rPr>
            <a:t>Калькулятор</a:t>
          </a:r>
        </a:p>
      </dgm:t>
    </dgm:pt>
    <dgm:pt modelId="{77C2B9BF-2416-4B2A-A586-E5AF6369A360}" type="parTrans" cxnId="{DDD8F0FD-BBE3-46DC-B35A-74320A3C684B}">
      <dgm:prSet/>
      <dgm:spPr/>
      <dgm:t>
        <a:bodyPr/>
        <a:lstStyle/>
        <a:p>
          <a:endParaRPr lang="ru-RU" sz="2400"/>
        </a:p>
      </dgm:t>
    </dgm:pt>
    <dgm:pt modelId="{B9531834-46DD-4466-8F3D-10F1973D5E6E}" type="sibTrans" cxnId="{DDD8F0FD-BBE3-46DC-B35A-74320A3C684B}">
      <dgm:prSet/>
      <dgm:spPr/>
      <dgm:t>
        <a:bodyPr/>
        <a:lstStyle/>
        <a:p>
          <a:endParaRPr lang="ru-RU" sz="2400"/>
        </a:p>
      </dgm:t>
    </dgm:pt>
    <dgm:pt modelId="{BE7CDA76-EA0F-423F-9F0D-0078410300DF}" type="pres">
      <dgm:prSet presAssocID="{E6CA6947-B00E-46B3-BA06-EE298B97B94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D9BD7C8-EB5E-46DD-ACA1-0CC8AA783B64}" type="pres">
      <dgm:prSet presAssocID="{E6CA6947-B00E-46B3-BA06-EE298B97B94E}" presName="Name1" presStyleCnt="0"/>
      <dgm:spPr/>
      <dgm:t>
        <a:bodyPr/>
        <a:lstStyle/>
        <a:p>
          <a:endParaRPr lang="ru-RU"/>
        </a:p>
      </dgm:t>
    </dgm:pt>
    <dgm:pt modelId="{7312ED91-2FF9-4B2C-8E9E-14D950A3A71D}" type="pres">
      <dgm:prSet presAssocID="{E6CA6947-B00E-46B3-BA06-EE298B97B94E}" presName="cycle" presStyleCnt="0"/>
      <dgm:spPr/>
      <dgm:t>
        <a:bodyPr/>
        <a:lstStyle/>
        <a:p>
          <a:endParaRPr lang="ru-RU"/>
        </a:p>
      </dgm:t>
    </dgm:pt>
    <dgm:pt modelId="{3EDE78EE-9F00-48B7-B3CF-7F99C64A2498}" type="pres">
      <dgm:prSet presAssocID="{E6CA6947-B00E-46B3-BA06-EE298B97B94E}" presName="srcNode" presStyleLbl="node1" presStyleIdx="0" presStyleCnt="5"/>
      <dgm:spPr/>
      <dgm:t>
        <a:bodyPr/>
        <a:lstStyle/>
        <a:p>
          <a:endParaRPr lang="ru-RU"/>
        </a:p>
      </dgm:t>
    </dgm:pt>
    <dgm:pt modelId="{BAFCF23B-7F76-46AA-AEA3-46EAC4242CBD}" type="pres">
      <dgm:prSet presAssocID="{E6CA6947-B00E-46B3-BA06-EE298B97B94E}" presName="conn" presStyleLbl="parChTrans1D2" presStyleIdx="0" presStyleCnt="1"/>
      <dgm:spPr/>
      <dgm:t>
        <a:bodyPr/>
        <a:lstStyle/>
        <a:p>
          <a:endParaRPr lang="ru-RU"/>
        </a:p>
      </dgm:t>
    </dgm:pt>
    <dgm:pt modelId="{4228AF49-4697-46E3-9C74-6DBF0BF82613}" type="pres">
      <dgm:prSet presAssocID="{E6CA6947-B00E-46B3-BA06-EE298B97B94E}" presName="extraNode" presStyleLbl="node1" presStyleIdx="0" presStyleCnt="5"/>
      <dgm:spPr/>
      <dgm:t>
        <a:bodyPr/>
        <a:lstStyle/>
        <a:p>
          <a:endParaRPr lang="ru-RU"/>
        </a:p>
      </dgm:t>
    </dgm:pt>
    <dgm:pt modelId="{43E6FD75-B8DF-42E7-A2FE-FB10F09C1A1B}" type="pres">
      <dgm:prSet presAssocID="{E6CA6947-B00E-46B3-BA06-EE298B97B94E}" presName="dstNode" presStyleLbl="node1" presStyleIdx="0" presStyleCnt="5"/>
      <dgm:spPr/>
      <dgm:t>
        <a:bodyPr/>
        <a:lstStyle/>
        <a:p>
          <a:endParaRPr lang="ru-RU"/>
        </a:p>
      </dgm:t>
    </dgm:pt>
    <dgm:pt modelId="{20835E5A-234F-491C-B660-D7F3685EB8C3}" type="pres">
      <dgm:prSet presAssocID="{82F8D803-17B0-4008-9069-A8DDC27C9DE8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159711-6D03-4BD9-AA7A-2233539E0FC6}" type="pres">
      <dgm:prSet presAssocID="{82F8D803-17B0-4008-9069-A8DDC27C9DE8}" presName="accent_1" presStyleCnt="0"/>
      <dgm:spPr/>
      <dgm:t>
        <a:bodyPr/>
        <a:lstStyle/>
        <a:p>
          <a:endParaRPr lang="ru-RU"/>
        </a:p>
      </dgm:t>
    </dgm:pt>
    <dgm:pt modelId="{0991A1BA-4566-4D93-83D1-ACD629AD7E99}" type="pres">
      <dgm:prSet presAssocID="{82F8D803-17B0-4008-9069-A8DDC27C9DE8}" presName="accentRepeatNode" presStyleLbl="solidFgAcc1" presStyleIdx="0" presStyleCnt="5"/>
      <dgm:spPr/>
      <dgm:t>
        <a:bodyPr/>
        <a:lstStyle/>
        <a:p>
          <a:endParaRPr lang="ru-RU"/>
        </a:p>
      </dgm:t>
    </dgm:pt>
    <dgm:pt modelId="{15DAB920-CC61-4434-9278-7949815B9D70}" type="pres">
      <dgm:prSet presAssocID="{D65B44AB-8A0B-479F-8AB2-121778F69463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85BC6-E46A-4891-B18F-E359E6A07376}" type="pres">
      <dgm:prSet presAssocID="{D65B44AB-8A0B-479F-8AB2-121778F69463}" presName="accent_2" presStyleCnt="0"/>
      <dgm:spPr/>
    </dgm:pt>
    <dgm:pt modelId="{8C4F46FE-6BDC-4C28-8D2B-812436F45841}" type="pres">
      <dgm:prSet presAssocID="{D65B44AB-8A0B-479F-8AB2-121778F69463}" presName="accentRepeatNode" presStyleLbl="solidFgAcc1" presStyleIdx="1" presStyleCnt="5"/>
      <dgm:spPr/>
    </dgm:pt>
    <dgm:pt modelId="{BBD1CCC5-9DB7-4807-859B-A87E80CB0776}" type="pres">
      <dgm:prSet presAssocID="{6C1F866D-90EB-49E7-8DEC-3EA8D96003C7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D887F4-D80A-4E9C-BEFA-E475120E33EB}" type="pres">
      <dgm:prSet presAssocID="{6C1F866D-90EB-49E7-8DEC-3EA8D96003C7}" presName="accent_3" presStyleCnt="0"/>
      <dgm:spPr/>
    </dgm:pt>
    <dgm:pt modelId="{B652486C-98CE-44F2-8FAD-90D4654B4752}" type="pres">
      <dgm:prSet presAssocID="{6C1F866D-90EB-49E7-8DEC-3EA8D96003C7}" presName="accentRepeatNode" presStyleLbl="solidFgAcc1" presStyleIdx="2" presStyleCnt="5"/>
      <dgm:spPr/>
    </dgm:pt>
    <dgm:pt modelId="{2AA4D8FA-D896-4335-A83D-2FCDB3723291}" type="pres">
      <dgm:prSet presAssocID="{25CAA08F-63AB-4BD1-A14B-256975D7CD31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5ABB85-0F7E-4013-8138-71E39AB53079}" type="pres">
      <dgm:prSet presAssocID="{25CAA08F-63AB-4BD1-A14B-256975D7CD31}" presName="accent_4" presStyleCnt="0"/>
      <dgm:spPr/>
    </dgm:pt>
    <dgm:pt modelId="{523BE830-33F7-42A4-9E3D-4F41EFCDBB3D}" type="pres">
      <dgm:prSet presAssocID="{25CAA08F-63AB-4BD1-A14B-256975D7CD31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DDE6F5C7-A1BF-452E-976D-085D142271D1}" type="pres">
      <dgm:prSet presAssocID="{38C3D66F-DA9F-4A37-BF71-F9F3C32D9A8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51765-D66F-4A4A-BD4A-901252730797}" type="pres">
      <dgm:prSet presAssocID="{38C3D66F-DA9F-4A37-BF71-F9F3C32D9A81}" presName="accent_5" presStyleCnt="0"/>
      <dgm:spPr/>
      <dgm:t>
        <a:bodyPr/>
        <a:lstStyle/>
        <a:p>
          <a:endParaRPr lang="ru-RU"/>
        </a:p>
      </dgm:t>
    </dgm:pt>
    <dgm:pt modelId="{EC57188F-5AD9-499A-B24F-79FE0587EEB8}" type="pres">
      <dgm:prSet presAssocID="{38C3D66F-DA9F-4A37-BF71-F9F3C32D9A81}" presName="accentRepeatNode" presStyleLbl="solidFgAcc1" presStyleIdx="4" presStyleCnt="5"/>
      <dgm:spPr/>
      <dgm:t>
        <a:bodyPr/>
        <a:lstStyle/>
        <a:p>
          <a:endParaRPr lang="ru-RU"/>
        </a:p>
      </dgm:t>
    </dgm:pt>
  </dgm:ptLst>
  <dgm:cxnLst>
    <dgm:cxn modelId="{EE1DC1E4-81DD-4196-9659-0CE657AD24E2}" type="presOf" srcId="{6C1F866D-90EB-49E7-8DEC-3EA8D96003C7}" destId="{BBD1CCC5-9DB7-4807-859B-A87E80CB0776}" srcOrd="0" destOrd="0" presId="urn:microsoft.com/office/officeart/2008/layout/VerticalCurvedList"/>
    <dgm:cxn modelId="{68F40F7F-9ADD-42B8-9184-B7BF393CEF82}" type="presOf" srcId="{25CAA08F-63AB-4BD1-A14B-256975D7CD31}" destId="{2AA4D8FA-D896-4335-A83D-2FCDB3723291}" srcOrd="0" destOrd="0" presId="urn:microsoft.com/office/officeart/2008/layout/VerticalCurvedList"/>
    <dgm:cxn modelId="{9D49EF2A-29C7-41B5-8267-E6A2AA237741}" type="presOf" srcId="{38C3D66F-DA9F-4A37-BF71-F9F3C32D9A81}" destId="{DDE6F5C7-A1BF-452E-976D-085D142271D1}" srcOrd="0" destOrd="0" presId="urn:microsoft.com/office/officeart/2008/layout/VerticalCurvedList"/>
    <dgm:cxn modelId="{92C869F8-DE29-4080-A8DC-DA1B52D844FC}" srcId="{E6CA6947-B00E-46B3-BA06-EE298B97B94E}" destId="{82F8D803-17B0-4008-9069-A8DDC27C9DE8}" srcOrd="0" destOrd="0" parTransId="{19643616-48FE-4E38-81C9-07C871F13945}" sibTransId="{A8E9B5CD-9667-4F17-AF50-11A651EB0D0E}"/>
    <dgm:cxn modelId="{DDD8F0FD-BBE3-46DC-B35A-74320A3C684B}" srcId="{E6CA6947-B00E-46B3-BA06-EE298B97B94E}" destId="{6C1F866D-90EB-49E7-8DEC-3EA8D96003C7}" srcOrd="2" destOrd="0" parTransId="{77C2B9BF-2416-4B2A-A586-E5AF6369A360}" sibTransId="{B9531834-46DD-4466-8F3D-10F1973D5E6E}"/>
    <dgm:cxn modelId="{5060748F-179B-42B0-94F2-53E1601838AC}" type="presOf" srcId="{D65B44AB-8A0B-479F-8AB2-121778F69463}" destId="{15DAB920-CC61-4434-9278-7949815B9D70}" srcOrd="0" destOrd="0" presId="urn:microsoft.com/office/officeart/2008/layout/VerticalCurvedList"/>
    <dgm:cxn modelId="{1E249A45-381D-4616-9D4F-FE7C83ABF038}" type="presOf" srcId="{E6CA6947-B00E-46B3-BA06-EE298B97B94E}" destId="{BE7CDA76-EA0F-423F-9F0D-0078410300DF}" srcOrd="0" destOrd="0" presId="urn:microsoft.com/office/officeart/2008/layout/VerticalCurvedList"/>
    <dgm:cxn modelId="{AD4E95E1-38E6-4546-AA4D-467B9D00CBCA}" srcId="{E6CA6947-B00E-46B3-BA06-EE298B97B94E}" destId="{25CAA08F-63AB-4BD1-A14B-256975D7CD31}" srcOrd="3" destOrd="0" parTransId="{49CC7DB3-D598-4DB6-9B9F-C2ABFD66DD40}" sibTransId="{82FC4511-C6A9-47F1-8919-B1765CABE3D4}"/>
    <dgm:cxn modelId="{542A0067-7579-446E-AB43-DAFDA11E556E}" type="presOf" srcId="{A8E9B5CD-9667-4F17-AF50-11A651EB0D0E}" destId="{BAFCF23B-7F76-46AA-AEA3-46EAC4242CBD}" srcOrd="0" destOrd="0" presId="urn:microsoft.com/office/officeart/2008/layout/VerticalCurvedList"/>
    <dgm:cxn modelId="{D6CA5996-BCF7-490D-8288-07EB5074C6F5}" srcId="{E6CA6947-B00E-46B3-BA06-EE298B97B94E}" destId="{D65B44AB-8A0B-479F-8AB2-121778F69463}" srcOrd="1" destOrd="0" parTransId="{F50477B7-3079-400F-9BE5-BCF16CCD10BC}" sibTransId="{6DF36079-07B7-403D-B658-FC27A5D1FFE2}"/>
    <dgm:cxn modelId="{C927EF21-8470-48BC-92E3-BD2A9AF2971C}" srcId="{E6CA6947-B00E-46B3-BA06-EE298B97B94E}" destId="{38C3D66F-DA9F-4A37-BF71-F9F3C32D9A81}" srcOrd="4" destOrd="0" parTransId="{55C64D49-5961-42F6-A2F5-BF729D26DBC4}" sibTransId="{1548C71C-605B-41DE-814F-0E53ECE5771F}"/>
    <dgm:cxn modelId="{3B8058FE-7D2F-4A0D-9CF3-79B7199A76B2}" type="presOf" srcId="{82F8D803-17B0-4008-9069-A8DDC27C9DE8}" destId="{20835E5A-234F-491C-B660-D7F3685EB8C3}" srcOrd="0" destOrd="0" presId="urn:microsoft.com/office/officeart/2008/layout/VerticalCurvedList"/>
    <dgm:cxn modelId="{44D9FB96-2D45-4EBF-8A2C-61FCBEF54AC3}" type="presParOf" srcId="{BE7CDA76-EA0F-423F-9F0D-0078410300DF}" destId="{2D9BD7C8-EB5E-46DD-ACA1-0CC8AA783B64}" srcOrd="0" destOrd="0" presId="urn:microsoft.com/office/officeart/2008/layout/VerticalCurvedList"/>
    <dgm:cxn modelId="{5A1FC559-F0D9-4EAB-8B7D-51B5EB72C983}" type="presParOf" srcId="{2D9BD7C8-EB5E-46DD-ACA1-0CC8AA783B64}" destId="{7312ED91-2FF9-4B2C-8E9E-14D950A3A71D}" srcOrd="0" destOrd="0" presId="urn:microsoft.com/office/officeart/2008/layout/VerticalCurvedList"/>
    <dgm:cxn modelId="{2CDD6F54-362F-4541-B403-13FD81202683}" type="presParOf" srcId="{7312ED91-2FF9-4B2C-8E9E-14D950A3A71D}" destId="{3EDE78EE-9F00-48B7-B3CF-7F99C64A2498}" srcOrd="0" destOrd="0" presId="urn:microsoft.com/office/officeart/2008/layout/VerticalCurvedList"/>
    <dgm:cxn modelId="{68B25221-72FF-451C-A3FC-FEB5DA576550}" type="presParOf" srcId="{7312ED91-2FF9-4B2C-8E9E-14D950A3A71D}" destId="{BAFCF23B-7F76-46AA-AEA3-46EAC4242CBD}" srcOrd="1" destOrd="0" presId="urn:microsoft.com/office/officeart/2008/layout/VerticalCurvedList"/>
    <dgm:cxn modelId="{532B2203-4ED7-4D3A-A61B-EDCE81D53AA4}" type="presParOf" srcId="{7312ED91-2FF9-4B2C-8E9E-14D950A3A71D}" destId="{4228AF49-4697-46E3-9C74-6DBF0BF82613}" srcOrd="2" destOrd="0" presId="urn:microsoft.com/office/officeart/2008/layout/VerticalCurvedList"/>
    <dgm:cxn modelId="{FB3D8B64-A480-4ED2-89B7-F26C7CAA31BB}" type="presParOf" srcId="{7312ED91-2FF9-4B2C-8E9E-14D950A3A71D}" destId="{43E6FD75-B8DF-42E7-A2FE-FB10F09C1A1B}" srcOrd="3" destOrd="0" presId="urn:microsoft.com/office/officeart/2008/layout/VerticalCurvedList"/>
    <dgm:cxn modelId="{D59AE7E6-7D94-49FF-9E94-F56566BE58EA}" type="presParOf" srcId="{2D9BD7C8-EB5E-46DD-ACA1-0CC8AA783B64}" destId="{20835E5A-234F-491C-B660-D7F3685EB8C3}" srcOrd="1" destOrd="0" presId="urn:microsoft.com/office/officeart/2008/layout/VerticalCurvedList"/>
    <dgm:cxn modelId="{5B6567DB-99D4-40C1-9192-A19B9EB2683C}" type="presParOf" srcId="{2D9BD7C8-EB5E-46DD-ACA1-0CC8AA783B64}" destId="{B8159711-6D03-4BD9-AA7A-2233539E0FC6}" srcOrd="2" destOrd="0" presId="urn:microsoft.com/office/officeart/2008/layout/VerticalCurvedList"/>
    <dgm:cxn modelId="{43EF4CAB-9804-4B9D-AE81-79FBD3E9B6E7}" type="presParOf" srcId="{B8159711-6D03-4BD9-AA7A-2233539E0FC6}" destId="{0991A1BA-4566-4D93-83D1-ACD629AD7E99}" srcOrd="0" destOrd="0" presId="urn:microsoft.com/office/officeart/2008/layout/VerticalCurvedList"/>
    <dgm:cxn modelId="{A205AAF7-4504-4F52-907E-5F464FA18D12}" type="presParOf" srcId="{2D9BD7C8-EB5E-46DD-ACA1-0CC8AA783B64}" destId="{15DAB920-CC61-4434-9278-7949815B9D70}" srcOrd="3" destOrd="0" presId="urn:microsoft.com/office/officeart/2008/layout/VerticalCurvedList"/>
    <dgm:cxn modelId="{67B1E891-543C-4469-9C84-BF69836FE114}" type="presParOf" srcId="{2D9BD7C8-EB5E-46DD-ACA1-0CC8AA783B64}" destId="{CEC85BC6-E46A-4891-B18F-E359E6A07376}" srcOrd="4" destOrd="0" presId="urn:microsoft.com/office/officeart/2008/layout/VerticalCurvedList"/>
    <dgm:cxn modelId="{624E5C8B-EF8F-49B7-B3A2-D5545A252306}" type="presParOf" srcId="{CEC85BC6-E46A-4891-B18F-E359E6A07376}" destId="{8C4F46FE-6BDC-4C28-8D2B-812436F45841}" srcOrd="0" destOrd="0" presId="urn:microsoft.com/office/officeart/2008/layout/VerticalCurvedList"/>
    <dgm:cxn modelId="{4871F2F5-0937-4EE3-9A80-D69733B1FF81}" type="presParOf" srcId="{2D9BD7C8-EB5E-46DD-ACA1-0CC8AA783B64}" destId="{BBD1CCC5-9DB7-4807-859B-A87E80CB0776}" srcOrd="5" destOrd="0" presId="urn:microsoft.com/office/officeart/2008/layout/VerticalCurvedList"/>
    <dgm:cxn modelId="{223589EB-CE1D-445E-8B93-1E2DCF397178}" type="presParOf" srcId="{2D9BD7C8-EB5E-46DD-ACA1-0CC8AA783B64}" destId="{61D887F4-D80A-4E9C-BEFA-E475120E33EB}" srcOrd="6" destOrd="0" presId="urn:microsoft.com/office/officeart/2008/layout/VerticalCurvedList"/>
    <dgm:cxn modelId="{44E65645-4811-4463-A1AB-DE4F5DE6ECD0}" type="presParOf" srcId="{61D887F4-D80A-4E9C-BEFA-E475120E33EB}" destId="{B652486C-98CE-44F2-8FAD-90D4654B4752}" srcOrd="0" destOrd="0" presId="urn:microsoft.com/office/officeart/2008/layout/VerticalCurvedList"/>
    <dgm:cxn modelId="{A4D95339-CA23-4FD3-8444-BC1F469F06BA}" type="presParOf" srcId="{2D9BD7C8-EB5E-46DD-ACA1-0CC8AA783B64}" destId="{2AA4D8FA-D896-4335-A83D-2FCDB3723291}" srcOrd="7" destOrd="0" presId="urn:microsoft.com/office/officeart/2008/layout/VerticalCurvedList"/>
    <dgm:cxn modelId="{2042C48B-E7E0-4D2F-8345-3C67AFB202A5}" type="presParOf" srcId="{2D9BD7C8-EB5E-46DD-ACA1-0CC8AA783B64}" destId="{CD5ABB85-0F7E-4013-8138-71E39AB53079}" srcOrd="8" destOrd="0" presId="urn:microsoft.com/office/officeart/2008/layout/VerticalCurvedList"/>
    <dgm:cxn modelId="{DB5A4D1B-D418-43CF-8A56-A5B5B42E22FB}" type="presParOf" srcId="{CD5ABB85-0F7E-4013-8138-71E39AB53079}" destId="{523BE830-33F7-42A4-9E3D-4F41EFCDBB3D}" srcOrd="0" destOrd="0" presId="urn:microsoft.com/office/officeart/2008/layout/VerticalCurvedList"/>
    <dgm:cxn modelId="{40DDC67B-FFFE-4C25-9821-1F119BF3C924}" type="presParOf" srcId="{2D9BD7C8-EB5E-46DD-ACA1-0CC8AA783B64}" destId="{DDE6F5C7-A1BF-452E-976D-085D142271D1}" srcOrd="9" destOrd="0" presId="urn:microsoft.com/office/officeart/2008/layout/VerticalCurvedList"/>
    <dgm:cxn modelId="{91923F99-EE30-489B-B072-65763E46DA26}" type="presParOf" srcId="{2D9BD7C8-EB5E-46DD-ACA1-0CC8AA783B64}" destId="{D5151765-D66F-4A4A-BD4A-901252730797}" srcOrd="10" destOrd="0" presId="urn:microsoft.com/office/officeart/2008/layout/VerticalCurvedList"/>
    <dgm:cxn modelId="{4456F26C-0B34-4C6A-9E6F-87281E03486D}" type="presParOf" srcId="{D5151765-D66F-4A4A-BD4A-901252730797}" destId="{EC57188F-5AD9-499A-B24F-79FE0587EE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F79CA4-8A59-4353-B37F-AC09C91D303E}" type="doc">
      <dgm:prSet loTypeId="urn:microsoft.com/office/officeart/2005/8/layout/hList7#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313AD33-9CBF-45F7-910C-5B4364F0F4A6}">
      <dgm:prSet phldrT="[Текст]" custT="1"/>
      <dgm:spPr/>
      <dgm:t>
        <a:bodyPr/>
        <a:lstStyle/>
        <a:p>
          <a:r>
            <a:rPr lang="ru-RU" sz="2800" dirty="0" smtClean="0">
              <a:latin typeface="Verdana" pitchFamily="34" charset="0"/>
            </a:rPr>
            <a:t>Компактный ключ</a:t>
          </a:r>
          <a:endParaRPr lang="ru-RU" sz="2800" dirty="0">
            <a:latin typeface="Verdana" pitchFamily="34" charset="0"/>
          </a:endParaRPr>
        </a:p>
      </dgm:t>
    </dgm:pt>
    <dgm:pt modelId="{6B4A1FFF-F5B3-4EC2-A5D1-DCB31E6ACC87}" type="parTrans" cxnId="{C560CE6E-2E75-4C01-A497-CBBDF2D26026}">
      <dgm:prSet/>
      <dgm:spPr/>
      <dgm:t>
        <a:bodyPr/>
        <a:lstStyle/>
        <a:p>
          <a:endParaRPr lang="ru-RU" sz="2800">
            <a:latin typeface="Verdana" pitchFamily="34" charset="0"/>
          </a:endParaRPr>
        </a:p>
      </dgm:t>
    </dgm:pt>
    <dgm:pt modelId="{6B736FA4-339F-4733-8D3E-C1590D55544A}" type="sibTrans" cxnId="{C560CE6E-2E75-4C01-A497-CBBDF2D26026}">
      <dgm:prSet/>
      <dgm:spPr/>
      <dgm:t>
        <a:bodyPr/>
        <a:lstStyle/>
        <a:p>
          <a:endParaRPr lang="ru-RU" sz="2800">
            <a:latin typeface="Verdana" pitchFamily="34" charset="0"/>
          </a:endParaRPr>
        </a:p>
      </dgm:t>
    </dgm:pt>
    <dgm:pt modelId="{A4E01079-2056-4B1A-8DC1-6F9296C83C9E}">
      <dgm:prSet phldrT="[Текст]" custT="1"/>
      <dgm:spPr/>
      <dgm:t>
        <a:bodyPr/>
        <a:lstStyle/>
        <a:p>
          <a:r>
            <a:rPr lang="ru-RU" sz="2800" dirty="0" smtClean="0">
              <a:latin typeface="Verdana" pitchFamily="34" charset="0"/>
            </a:rPr>
            <a:t>Ключ на время</a:t>
          </a:r>
          <a:endParaRPr lang="ru-RU" sz="2800" dirty="0">
            <a:latin typeface="Verdana" pitchFamily="34" charset="0"/>
          </a:endParaRPr>
        </a:p>
      </dgm:t>
    </dgm:pt>
    <dgm:pt modelId="{AE185F54-F031-4A55-A859-3370E7AB3FB6}" type="parTrans" cxnId="{EBFAE512-CCBB-4929-8501-E3109CD6CE07}">
      <dgm:prSet/>
      <dgm:spPr/>
      <dgm:t>
        <a:bodyPr/>
        <a:lstStyle/>
        <a:p>
          <a:endParaRPr lang="ru-RU" sz="2800">
            <a:latin typeface="Verdana" pitchFamily="34" charset="0"/>
          </a:endParaRPr>
        </a:p>
      </dgm:t>
    </dgm:pt>
    <dgm:pt modelId="{629E06FA-3D66-407D-85A3-D223B90BB19F}" type="sibTrans" cxnId="{EBFAE512-CCBB-4929-8501-E3109CD6CE07}">
      <dgm:prSet/>
      <dgm:spPr/>
      <dgm:t>
        <a:bodyPr/>
        <a:lstStyle/>
        <a:p>
          <a:endParaRPr lang="ru-RU" sz="2800">
            <a:latin typeface="Verdana" pitchFamily="34" charset="0"/>
          </a:endParaRPr>
        </a:p>
      </dgm:t>
    </dgm:pt>
    <dgm:pt modelId="{7D5A958A-086A-451A-8C6B-027DA76901FB}">
      <dgm:prSet phldrT="[Текст]" custT="1"/>
      <dgm:spPr/>
      <dgm:t>
        <a:bodyPr/>
        <a:lstStyle/>
        <a:p>
          <a:r>
            <a:rPr lang="ru-RU" sz="2800" dirty="0" smtClean="0">
              <a:latin typeface="Verdana" pitchFamily="34" charset="0"/>
            </a:rPr>
            <a:t>Работа без драйверов</a:t>
          </a:r>
          <a:endParaRPr lang="ru-RU" sz="2800" dirty="0">
            <a:latin typeface="Verdana" pitchFamily="34" charset="0"/>
          </a:endParaRPr>
        </a:p>
      </dgm:t>
    </dgm:pt>
    <dgm:pt modelId="{B795DD1B-3CA6-4E05-9896-3386CCCD217D}" type="parTrans" cxnId="{2CF4A747-6D6C-419D-B06B-9370ACF7E297}">
      <dgm:prSet/>
      <dgm:spPr/>
      <dgm:t>
        <a:bodyPr/>
        <a:lstStyle/>
        <a:p>
          <a:endParaRPr lang="ru-RU" sz="2800">
            <a:latin typeface="Verdana" pitchFamily="34" charset="0"/>
          </a:endParaRPr>
        </a:p>
      </dgm:t>
    </dgm:pt>
    <dgm:pt modelId="{FF50A0C6-EA79-42DE-9F7A-2446D36368D7}" type="sibTrans" cxnId="{2CF4A747-6D6C-419D-B06B-9370ACF7E297}">
      <dgm:prSet/>
      <dgm:spPr/>
      <dgm:t>
        <a:bodyPr/>
        <a:lstStyle/>
        <a:p>
          <a:endParaRPr lang="ru-RU" sz="2800">
            <a:latin typeface="Verdana" pitchFamily="34" charset="0"/>
          </a:endParaRPr>
        </a:p>
      </dgm:t>
    </dgm:pt>
    <dgm:pt modelId="{0E6077E5-3D19-4A47-B7D9-357DF79599CF}" type="pres">
      <dgm:prSet presAssocID="{46F79CA4-8A59-4353-B37F-AC09C91D303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675750-0BC0-4CF8-9F43-3D1E951ADF4B}" type="pres">
      <dgm:prSet presAssocID="{46F79CA4-8A59-4353-B37F-AC09C91D303E}" presName="fgShape" presStyleLbl="fgShp" presStyleIdx="0" presStyleCnt="1"/>
      <dgm:spPr>
        <a:solidFill>
          <a:schemeClr val="accent2"/>
        </a:solidFill>
      </dgm:spPr>
    </dgm:pt>
    <dgm:pt modelId="{A052A749-AFEE-45F9-AE90-B897A5EA95F4}" type="pres">
      <dgm:prSet presAssocID="{46F79CA4-8A59-4353-B37F-AC09C91D303E}" presName="linComp" presStyleCnt="0"/>
      <dgm:spPr/>
    </dgm:pt>
    <dgm:pt modelId="{C4E9276B-2C8C-49BE-84B8-47DAE142CDB7}" type="pres">
      <dgm:prSet presAssocID="{2313AD33-9CBF-45F7-910C-5B4364F0F4A6}" presName="compNode" presStyleCnt="0"/>
      <dgm:spPr/>
    </dgm:pt>
    <dgm:pt modelId="{ECF431A9-D358-4AD8-8193-5C2E17402583}" type="pres">
      <dgm:prSet presAssocID="{2313AD33-9CBF-45F7-910C-5B4364F0F4A6}" presName="bkgdShape" presStyleLbl="node1" presStyleIdx="0" presStyleCnt="3" custLinFactNeighborX="892"/>
      <dgm:spPr/>
      <dgm:t>
        <a:bodyPr/>
        <a:lstStyle/>
        <a:p>
          <a:endParaRPr lang="ru-RU"/>
        </a:p>
      </dgm:t>
    </dgm:pt>
    <dgm:pt modelId="{3A977B39-96B1-43EE-B868-F136B1F68AED}" type="pres">
      <dgm:prSet presAssocID="{2313AD33-9CBF-45F7-910C-5B4364F0F4A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7D22F-17D3-486C-9BB6-07242A963757}" type="pres">
      <dgm:prSet presAssocID="{2313AD33-9CBF-45F7-910C-5B4364F0F4A6}" presName="invisiNode" presStyleLbl="node1" presStyleIdx="0" presStyleCnt="3"/>
      <dgm:spPr/>
    </dgm:pt>
    <dgm:pt modelId="{3868D2F8-F6AA-4879-9AB8-220419F8AF02}" type="pres">
      <dgm:prSet presAssocID="{2313AD33-9CBF-45F7-910C-5B4364F0F4A6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bg1"/>
          </a:solidFill>
        </a:ln>
      </dgm:spPr>
    </dgm:pt>
    <dgm:pt modelId="{F2F93A41-AB47-41F8-A73C-AF5F5DE3D98F}" type="pres">
      <dgm:prSet presAssocID="{6B736FA4-339F-4733-8D3E-C1590D5554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4E60602-2BE8-41F2-8C0B-10954E35F52C}" type="pres">
      <dgm:prSet presAssocID="{A4E01079-2056-4B1A-8DC1-6F9296C83C9E}" presName="compNode" presStyleCnt="0"/>
      <dgm:spPr/>
    </dgm:pt>
    <dgm:pt modelId="{87961CF0-EB92-4532-81CC-3D0964A0ACA8}" type="pres">
      <dgm:prSet presAssocID="{A4E01079-2056-4B1A-8DC1-6F9296C83C9E}" presName="bkgdShape" presStyleLbl="node1" presStyleIdx="1" presStyleCnt="3"/>
      <dgm:spPr/>
      <dgm:t>
        <a:bodyPr/>
        <a:lstStyle/>
        <a:p>
          <a:endParaRPr lang="ru-RU"/>
        </a:p>
      </dgm:t>
    </dgm:pt>
    <dgm:pt modelId="{228B7A05-EFFA-401F-8900-DE01BAD9D6C5}" type="pres">
      <dgm:prSet presAssocID="{A4E01079-2056-4B1A-8DC1-6F9296C83C9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7F22A-9904-410B-8D39-38D06D56F260}" type="pres">
      <dgm:prSet presAssocID="{A4E01079-2056-4B1A-8DC1-6F9296C83C9E}" presName="invisiNode" presStyleLbl="node1" presStyleIdx="1" presStyleCnt="3"/>
      <dgm:spPr/>
    </dgm:pt>
    <dgm:pt modelId="{7FAF1F7F-B4FF-4BA1-8840-B690A2C246FD}" type="pres">
      <dgm:prSet presAssocID="{A4E01079-2056-4B1A-8DC1-6F9296C83C9E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bg1"/>
          </a:solidFill>
        </a:ln>
      </dgm:spPr>
    </dgm:pt>
    <dgm:pt modelId="{7C7EE6F1-1329-4FFB-A817-86ABF41F42CF}" type="pres">
      <dgm:prSet presAssocID="{629E06FA-3D66-407D-85A3-D223B90BB19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FDB7655-0796-48AC-9346-AEF9F244DAEE}" type="pres">
      <dgm:prSet presAssocID="{7D5A958A-086A-451A-8C6B-027DA76901FB}" presName="compNode" presStyleCnt="0"/>
      <dgm:spPr/>
    </dgm:pt>
    <dgm:pt modelId="{2831F4C0-405C-4A2D-B178-92BE4B12D3DA}" type="pres">
      <dgm:prSet presAssocID="{7D5A958A-086A-451A-8C6B-027DA76901FB}" presName="bkgdShape" presStyleLbl="node1" presStyleIdx="2" presStyleCnt="3"/>
      <dgm:spPr/>
      <dgm:t>
        <a:bodyPr/>
        <a:lstStyle/>
        <a:p>
          <a:endParaRPr lang="ru-RU"/>
        </a:p>
      </dgm:t>
    </dgm:pt>
    <dgm:pt modelId="{319291BD-16AC-4D49-8AAE-AD1B5E367C11}" type="pres">
      <dgm:prSet presAssocID="{7D5A958A-086A-451A-8C6B-027DA76901F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1C62F9-217C-4481-9B16-CC6CE096ACED}" type="pres">
      <dgm:prSet presAssocID="{7D5A958A-086A-451A-8C6B-027DA76901FB}" presName="invisiNode" presStyleLbl="node1" presStyleIdx="2" presStyleCnt="3"/>
      <dgm:spPr/>
    </dgm:pt>
    <dgm:pt modelId="{9D87D412-88E7-4B33-96F3-E042A094C6A7}" type="pres">
      <dgm:prSet presAssocID="{7D5A958A-086A-451A-8C6B-027DA76901FB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bg1"/>
          </a:solidFill>
        </a:ln>
      </dgm:spPr>
    </dgm:pt>
  </dgm:ptLst>
  <dgm:cxnLst>
    <dgm:cxn modelId="{30F17FEA-CE76-4145-B77E-9D6B865A67BF}" type="presOf" srcId="{A4E01079-2056-4B1A-8DC1-6F9296C83C9E}" destId="{228B7A05-EFFA-401F-8900-DE01BAD9D6C5}" srcOrd="1" destOrd="0" presId="urn:microsoft.com/office/officeart/2005/8/layout/hList7#2"/>
    <dgm:cxn modelId="{AC8DD934-7CD4-492B-B88C-07D4D86165C4}" type="presOf" srcId="{2313AD33-9CBF-45F7-910C-5B4364F0F4A6}" destId="{3A977B39-96B1-43EE-B868-F136B1F68AED}" srcOrd="1" destOrd="0" presId="urn:microsoft.com/office/officeart/2005/8/layout/hList7#2"/>
    <dgm:cxn modelId="{C560CE6E-2E75-4C01-A497-CBBDF2D26026}" srcId="{46F79CA4-8A59-4353-B37F-AC09C91D303E}" destId="{2313AD33-9CBF-45F7-910C-5B4364F0F4A6}" srcOrd="0" destOrd="0" parTransId="{6B4A1FFF-F5B3-4EC2-A5D1-DCB31E6ACC87}" sibTransId="{6B736FA4-339F-4733-8D3E-C1590D55544A}"/>
    <dgm:cxn modelId="{22B51E07-A0EE-4C36-B6EF-2DCBB04B98B7}" type="presOf" srcId="{A4E01079-2056-4B1A-8DC1-6F9296C83C9E}" destId="{87961CF0-EB92-4532-81CC-3D0964A0ACA8}" srcOrd="0" destOrd="0" presId="urn:microsoft.com/office/officeart/2005/8/layout/hList7#2"/>
    <dgm:cxn modelId="{EBFAE512-CCBB-4929-8501-E3109CD6CE07}" srcId="{46F79CA4-8A59-4353-B37F-AC09C91D303E}" destId="{A4E01079-2056-4B1A-8DC1-6F9296C83C9E}" srcOrd="1" destOrd="0" parTransId="{AE185F54-F031-4A55-A859-3370E7AB3FB6}" sibTransId="{629E06FA-3D66-407D-85A3-D223B90BB19F}"/>
    <dgm:cxn modelId="{2BB00028-9760-4177-9BEC-AAA12A1A3744}" type="presOf" srcId="{7D5A958A-086A-451A-8C6B-027DA76901FB}" destId="{319291BD-16AC-4D49-8AAE-AD1B5E367C11}" srcOrd="1" destOrd="0" presId="urn:microsoft.com/office/officeart/2005/8/layout/hList7#2"/>
    <dgm:cxn modelId="{2CF4A747-6D6C-419D-B06B-9370ACF7E297}" srcId="{46F79CA4-8A59-4353-B37F-AC09C91D303E}" destId="{7D5A958A-086A-451A-8C6B-027DA76901FB}" srcOrd="2" destOrd="0" parTransId="{B795DD1B-3CA6-4E05-9896-3386CCCD217D}" sibTransId="{FF50A0C6-EA79-42DE-9F7A-2446D36368D7}"/>
    <dgm:cxn modelId="{164BBFF2-8D06-42C0-8875-E88FD7018C1C}" type="presOf" srcId="{46F79CA4-8A59-4353-B37F-AC09C91D303E}" destId="{0E6077E5-3D19-4A47-B7D9-357DF79599CF}" srcOrd="0" destOrd="0" presId="urn:microsoft.com/office/officeart/2005/8/layout/hList7#2"/>
    <dgm:cxn modelId="{90A25E53-8896-4B59-9A81-A2B8788213A1}" type="presOf" srcId="{6B736FA4-339F-4733-8D3E-C1590D55544A}" destId="{F2F93A41-AB47-41F8-A73C-AF5F5DE3D98F}" srcOrd="0" destOrd="0" presId="urn:microsoft.com/office/officeart/2005/8/layout/hList7#2"/>
    <dgm:cxn modelId="{FD9AD495-D44B-4637-B231-596B2A504DBA}" type="presOf" srcId="{629E06FA-3D66-407D-85A3-D223B90BB19F}" destId="{7C7EE6F1-1329-4FFB-A817-86ABF41F42CF}" srcOrd="0" destOrd="0" presId="urn:microsoft.com/office/officeart/2005/8/layout/hList7#2"/>
    <dgm:cxn modelId="{F1273CA7-1A5B-4DBF-8780-640F4A8B27DF}" type="presOf" srcId="{7D5A958A-086A-451A-8C6B-027DA76901FB}" destId="{2831F4C0-405C-4A2D-B178-92BE4B12D3DA}" srcOrd="0" destOrd="0" presId="urn:microsoft.com/office/officeart/2005/8/layout/hList7#2"/>
    <dgm:cxn modelId="{63D41F03-92E4-43A3-9B2C-9356F8A0D899}" type="presOf" srcId="{2313AD33-9CBF-45F7-910C-5B4364F0F4A6}" destId="{ECF431A9-D358-4AD8-8193-5C2E17402583}" srcOrd="0" destOrd="0" presId="urn:microsoft.com/office/officeart/2005/8/layout/hList7#2"/>
    <dgm:cxn modelId="{2988E017-AAE8-4980-B1C3-C5D56871BAC6}" type="presParOf" srcId="{0E6077E5-3D19-4A47-B7D9-357DF79599CF}" destId="{5E675750-0BC0-4CF8-9F43-3D1E951ADF4B}" srcOrd="0" destOrd="0" presId="urn:microsoft.com/office/officeart/2005/8/layout/hList7#2"/>
    <dgm:cxn modelId="{55627C17-2DD6-4C6F-9334-999907AEDDE8}" type="presParOf" srcId="{0E6077E5-3D19-4A47-B7D9-357DF79599CF}" destId="{A052A749-AFEE-45F9-AE90-B897A5EA95F4}" srcOrd="1" destOrd="0" presId="urn:microsoft.com/office/officeart/2005/8/layout/hList7#2"/>
    <dgm:cxn modelId="{2CABDC1E-B590-47C6-AF21-250EC6582EA1}" type="presParOf" srcId="{A052A749-AFEE-45F9-AE90-B897A5EA95F4}" destId="{C4E9276B-2C8C-49BE-84B8-47DAE142CDB7}" srcOrd="0" destOrd="0" presId="urn:microsoft.com/office/officeart/2005/8/layout/hList7#2"/>
    <dgm:cxn modelId="{82176B19-096C-48EC-877E-F9989A26D697}" type="presParOf" srcId="{C4E9276B-2C8C-49BE-84B8-47DAE142CDB7}" destId="{ECF431A9-D358-4AD8-8193-5C2E17402583}" srcOrd="0" destOrd="0" presId="urn:microsoft.com/office/officeart/2005/8/layout/hList7#2"/>
    <dgm:cxn modelId="{1FA14962-1C27-42C2-908B-EC04FC14CE7F}" type="presParOf" srcId="{C4E9276B-2C8C-49BE-84B8-47DAE142CDB7}" destId="{3A977B39-96B1-43EE-B868-F136B1F68AED}" srcOrd="1" destOrd="0" presId="urn:microsoft.com/office/officeart/2005/8/layout/hList7#2"/>
    <dgm:cxn modelId="{F5F644C8-77E1-4A0C-AD2A-3E99DC87E865}" type="presParOf" srcId="{C4E9276B-2C8C-49BE-84B8-47DAE142CDB7}" destId="{59A7D22F-17D3-486C-9BB6-07242A963757}" srcOrd="2" destOrd="0" presId="urn:microsoft.com/office/officeart/2005/8/layout/hList7#2"/>
    <dgm:cxn modelId="{2B41BC84-153F-4552-8792-10A57A5567C0}" type="presParOf" srcId="{C4E9276B-2C8C-49BE-84B8-47DAE142CDB7}" destId="{3868D2F8-F6AA-4879-9AB8-220419F8AF02}" srcOrd="3" destOrd="0" presId="urn:microsoft.com/office/officeart/2005/8/layout/hList7#2"/>
    <dgm:cxn modelId="{5CAE8E94-6EF0-43FE-B284-AD86A517590C}" type="presParOf" srcId="{A052A749-AFEE-45F9-AE90-B897A5EA95F4}" destId="{F2F93A41-AB47-41F8-A73C-AF5F5DE3D98F}" srcOrd="1" destOrd="0" presId="urn:microsoft.com/office/officeart/2005/8/layout/hList7#2"/>
    <dgm:cxn modelId="{41DED513-D355-4745-8AA0-6A84CCD47A86}" type="presParOf" srcId="{A052A749-AFEE-45F9-AE90-B897A5EA95F4}" destId="{14E60602-2BE8-41F2-8C0B-10954E35F52C}" srcOrd="2" destOrd="0" presId="urn:microsoft.com/office/officeart/2005/8/layout/hList7#2"/>
    <dgm:cxn modelId="{0896EFD5-77A6-4D2D-8BE3-4A715A45C09C}" type="presParOf" srcId="{14E60602-2BE8-41F2-8C0B-10954E35F52C}" destId="{87961CF0-EB92-4532-81CC-3D0964A0ACA8}" srcOrd="0" destOrd="0" presId="urn:microsoft.com/office/officeart/2005/8/layout/hList7#2"/>
    <dgm:cxn modelId="{7009F4CB-E383-4E07-8FED-E807EFD92D19}" type="presParOf" srcId="{14E60602-2BE8-41F2-8C0B-10954E35F52C}" destId="{228B7A05-EFFA-401F-8900-DE01BAD9D6C5}" srcOrd="1" destOrd="0" presId="urn:microsoft.com/office/officeart/2005/8/layout/hList7#2"/>
    <dgm:cxn modelId="{A0C93C33-B28D-4D78-9529-8CC0145247FB}" type="presParOf" srcId="{14E60602-2BE8-41F2-8C0B-10954E35F52C}" destId="{A727F22A-9904-410B-8D39-38D06D56F260}" srcOrd="2" destOrd="0" presId="urn:microsoft.com/office/officeart/2005/8/layout/hList7#2"/>
    <dgm:cxn modelId="{BBFCEAEB-0323-4848-B498-FCB765DC3328}" type="presParOf" srcId="{14E60602-2BE8-41F2-8C0B-10954E35F52C}" destId="{7FAF1F7F-B4FF-4BA1-8840-B690A2C246FD}" srcOrd="3" destOrd="0" presId="urn:microsoft.com/office/officeart/2005/8/layout/hList7#2"/>
    <dgm:cxn modelId="{DD20616B-05D5-4A08-9619-317C9100D2B9}" type="presParOf" srcId="{A052A749-AFEE-45F9-AE90-B897A5EA95F4}" destId="{7C7EE6F1-1329-4FFB-A817-86ABF41F42CF}" srcOrd="3" destOrd="0" presId="urn:microsoft.com/office/officeart/2005/8/layout/hList7#2"/>
    <dgm:cxn modelId="{6A8FA90B-F9F5-41C5-B18D-46782FA33FF8}" type="presParOf" srcId="{A052A749-AFEE-45F9-AE90-B897A5EA95F4}" destId="{CFDB7655-0796-48AC-9346-AEF9F244DAEE}" srcOrd="4" destOrd="0" presId="urn:microsoft.com/office/officeart/2005/8/layout/hList7#2"/>
    <dgm:cxn modelId="{FAB33E25-36FB-429B-A325-147BD1B5381C}" type="presParOf" srcId="{CFDB7655-0796-48AC-9346-AEF9F244DAEE}" destId="{2831F4C0-405C-4A2D-B178-92BE4B12D3DA}" srcOrd="0" destOrd="0" presId="urn:microsoft.com/office/officeart/2005/8/layout/hList7#2"/>
    <dgm:cxn modelId="{5E111C31-3531-4F1C-93DB-A60BF9B1EC17}" type="presParOf" srcId="{CFDB7655-0796-48AC-9346-AEF9F244DAEE}" destId="{319291BD-16AC-4D49-8AAE-AD1B5E367C11}" srcOrd="1" destOrd="0" presId="urn:microsoft.com/office/officeart/2005/8/layout/hList7#2"/>
    <dgm:cxn modelId="{C0B095F2-3DCD-42D6-B097-5EDA533BB80A}" type="presParOf" srcId="{CFDB7655-0796-48AC-9346-AEF9F244DAEE}" destId="{131C62F9-217C-4481-9B16-CC6CE096ACED}" srcOrd="2" destOrd="0" presId="urn:microsoft.com/office/officeart/2005/8/layout/hList7#2"/>
    <dgm:cxn modelId="{E7E15C7E-554B-4517-BDBD-D266C1F5111A}" type="presParOf" srcId="{CFDB7655-0796-48AC-9346-AEF9F244DAEE}" destId="{9D87D412-88E7-4B33-96F3-E042A094C6A7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FE89E6-029E-4067-9CD3-6C684701AA3D}">
      <dsp:nvSpPr>
        <dsp:cNvPr id="0" name=""/>
        <dsp:cNvSpPr/>
      </dsp:nvSpPr>
      <dsp:spPr>
        <a:xfrm>
          <a:off x="1152823" y="1230329"/>
          <a:ext cx="3000790" cy="10683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/>
          </a:solidFill>
          <a:prstDash val="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Verdana" pitchFamily="34" charset="0"/>
            </a:rPr>
            <a:t>Парциальная обработка</a:t>
          </a:r>
          <a:endParaRPr lang="ru-RU" sz="2400" kern="1200" dirty="0">
            <a:latin typeface="Verdana" pitchFamily="34" charset="0"/>
          </a:endParaRPr>
        </a:p>
      </dsp:txBody>
      <dsp:txXfrm>
        <a:off x="1184114" y="1261620"/>
        <a:ext cx="2938208" cy="1005771"/>
      </dsp:txXfrm>
    </dsp:sp>
    <dsp:sp modelId="{91A72B17-6C9F-492E-8211-727A742EEBB0}">
      <dsp:nvSpPr>
        <dsp:cNvPr id="0" name=""/>
        <dsp:cNvSpPr/>
      </dsp:nvSpPr>
      <dsp:spPr>
        <a:xfrm rot="18289469">
          <a:off x="3832631" y="1122956"/>
          <a:ext cx="149664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496648" y="2724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Verdana" pitchFamily="34" charset="0"/>
          </a:endParaRPr>
        </a:p>
      </dsp:txBody>
      <dsp:txXfrm>
        <a:off x="4543539" y="1112786"/>
        <a:ext cx="74832" cy="74832"/>
      </dsp:txXfrm>
    </dsp:sp>
    <dsp:sp modelId="{408D7981-D2AA-4125-86FE-B4895DB8F8AB}">
      <dsp:nvSpPr>
        <dsp:cNvPr id="0" name=""/>
        <dsp:cNvSpPr/>
      </dsp:nvSpPr>
      <dsp:spPr>
        <a:xfrm>
          <a:off x="5008297" y="1723"/>
          <a:ext cx="2481229" cy="10683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Verdana" pitchFamily="34" charset="0"/>
            </a:rPr>
            <a:t>Заполнение пропусков</a:t>
          </a:r>
          <a:endParaRPr lang="ru-RU" sz="2000" kern="1200" dirty="0">
            <a:latin typeface="Verdana" pitchFamily="34" charset="0"/>
          </a:endParaRPr>
        </a:p>
      </dsp:txBody>
      <dsp:txXfrm>
        <a:off x="5039588" y="33014"/>
        <a:ext cx="2418647" cy="1005771"/>
      </dsp:txXfrm>
    </dsp:sp>
    <dsp:sp modelId="{B74CD0A8-0EA8-4FB2-B61E-4B11891C4A5A}">
      <dsp:nvSpPr>
        <dsp:cNvPr id="0" name=""/>
        <dsp:cNvSpPr/>
      </dsp:nvSpPr>
      <dsp:spPr>
        <a:xfrm>
          <a:off x="4153614" y="1737259"/>
          <a:ext cx="854682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854682" y="2724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Verdana" pitchFamily="34" charset="0"/>
          </a:endParaRPr>
        </a:p>
      </dsp:txBody>
      <dsp:txXfrm>
        <a:off x="4559588" y="1743138"/>
        <a:ext cx="42734" cy="42734"/>
      </dsp:txXfrm>
    </dsp:sp>
    <dsp:sp modelId="{8BD90ADF-E925-434A-81A7-85DBD2DEEBC1}">
      <dsp:nvSpPr>
        <dsp:cNvPr id="0" name=""/>
        <dsp:cNvSpPr/>
      </dsp:nvSpPr>
      <dsp:spPr>
        <a:xfrm>
          <a:off x="5008297" y="1230329"/>
          <a:ext cx="2481229" cy="10683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Verdana" pitchFamily="34" charset="0"/>
            </a:rPr>
            <a:t>Редактирование выбросов</a:t>
          </a:r>
          <a:endParaRPr lang="ru-RU" sz="2000" kern="1200" dirty="0">
            <a:latin typeface="Verdana" pitchFamily="34" charset="0"/>
          </a:endParaRPr>
        </a:p>
      </dsp:txBody>
      <dsp:txXfrm>
        <a:off x="5039588" y="1261620"/>
        <a:ext cx="2418647" cy="1005771"/>
      </dsp:txXfrm>
    </dsp:sp>
    <dsp:sp modelId="{84D9933C-06B7-4FAE-B826-9442963D322C}">
      <dsp:nvSpPr>
        <dsp:cNvPr id="0" name=""/>
        <dsp:cNvSpPr/>
      </dsp:nvSpPr>
      <dsp:spPr>
        <a:xfrm rot="3310531">
          <a:off x="3832631" y="2351563"/>
          <a:ext cx="149664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496648" y="2724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Verdana" pitchFamily="34" charset="0"/>
          </a:endParaRPr>
        </a:p>
      </dsp:txBody>
      <dsp:txXfrm>
        <a:off x="4543539" y="2341392"/>
        <a:ext cx="74832" cy="74832"/>
      </dsp:txXfrm>
    </dsp:sp>
    <dsp:sp modelId="{6DA008AB-62F9-4DA2-A72F-66F95330558D}">
      <dsp:nvSpPr>
        <dsp:cNvPr id="0" name=""/>
        <dsp:cNvSpPr/>
      </dsp:nvSpPr>
      <dsp:spPr>
        <a:xfrm>
          <a:off x="5008297" y="2458935"/>
          <a:ext cx="2481229" cy="106835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Verdana" pitchFamily="34" charset="0"/>
            </a:rPr>
            <a:t>Спектральная обработка</a:t>
          </a:r>
          <a:endParaRPr lang="ru-RU" sz="2000" kern="1200" dirty="0">
            <a:latin typeface="Verdana" pitchFamily="34" charset="0"/>
          </a:endParaRPr>
        </a:p>
      </dsp:txBody>
      <dsp:txXfrm>
        <a:off x="5039588" y="2490226"/>
        <a:ext cx="2418647" cy="10057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B37C9-8438-4EB8-95D5-19429BD0527C}">
      <dsp:nvSpPr>
        <dsp:cNvPr id="0" name=""/>
        <dsp:cNvSpPr/>
      </dsp:nvSpPr>
      <dsp:spPr>
        <a:xfrm>
          <a:off x="449106" y="812519"/>
          <a:ext cx="2359901" cy="189086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bg1"/>
              </a:solidFill>
            </a:rPr>
            <a:t>Сэмплинг</a:t>
          </a:r>
          <a:endParaRPr lang="en-US" sz="200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+</a:t>
          </a:r>
          <a:endParaRPr lang="ru-RU" sz="2000" kern="1200" dirty="0" smtClean="0">
            <a:solidFill>
              <a:schemeClr val="bg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</a:rPr>
            <a:t>Разбиение на множества</a:t>
          </a:r>
          <a:endParaRPr lang="ru-RU" sz="2000" kern="1200" dirty="0">
            <a:solidFill>
              <a:schemeClr val="bg1"/>
            </a:solidFill>
          </a:endParaRPr>
        </a:p>
      </dsp:txBody>
      <dsp:txXfrm>
        <a:off x="504487" y="867900"/>
        <a:ext cx="2249139" cy="1780099"/>
      </dsp:txXfrm>
    </dsp:sp>
    <dsp:sp modelId="{B5602740-F9A4-4037-BE56-41D8B8886359}">
      <dsp:nvSpPr>
        <dsp:cNvPr id="0" name=""/>
        <dsp:cNvSpPr/>
      </dsp:nvSpPr>
      <dsp:spPr>
        <a:xfrm rot="18246162">
          <a:off x="2426846" y="1021605"/>
          <a:ext cx="173977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739778" y="1604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253241" y="994157"/>
        <a:ext cx="86988" cy="86988"/>
      </dsp:txXfrm>
    </dsp:sp>
    <dsp:sp modelId="{8487B83F-3A95-4AF3-8849-FE2ACB79DF1C}">
      <dsp:nvSpPr>
        <dsp:cNvPr id="0" name=""/>
        <dsp:cNvSpPr/>
      </dsp:nvSpPr>
      <dsp:spPr>
        <a:xfrm>
          <a:off x="3784464" y="2756"/>
          <a:ext cx="3936680" cy="6291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Случайный</a:t>
          </a:r>
          <a:endParaRPr lang="ru-RU" sz="2000" kern="1200" dirty="0"/>
        </a:p>
      </dsp:txBody>
      <dsp:txXfrm>
        <a:off x="3802893" y="21185"/>
        <a:ext cx="3899822" cy="592338"/>
      </dsp:txXfrm>
    </dsp:sp>
    <dsp:sp modelId="{CBB5C75E-0EF4-4D0A-9E06-ABAA35B60A99}">
      <dsp:nvSpPr>
        <dsp:cNvPr id="0" name=""/>
        <dsp:cNvSpPr/>
      </dsp:nvSpPr>
      <dsp:spPr>
        <a:xfrm rot="19420910">
          <a:off x="2691419" y="1383393"/>
          <a:ext cx="1210632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210632" y="1604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266470" y="1369174"/>
        <a:ext cx="60531" cy="60531"/>
      </dsp:txXfrm>
    </dsp:sp>
    <dsp:sp modelId="{580F2833-CCD2-4A77-9AEB-7D53F8597056}">
      <dsp:nvSpPr>
        <dsp:cNvPr id="0" name=""/>
        <dsp:cNvSpPr/>
      </dsp:nvSpPr>
      <dsp:spPr>
        <a:xfrm>
          <a:off x="3784464" y="726331"/>
          <a:ext cx="3936680" cy="6291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Равномерный</a:t>
          </a:r>
          <a:endParaRPr lang="ru-RU" sz="2000" kern="1200" dirty="0"/>
        </a:p>
      </dsp:txBody>
      <dsp:txXfrm>
        <a:off x="3802893" y="744760"/>
        <a:ext cx="3899822" cy="592338"/>
      </dsp:txXfrm>
    </dsp:sp>
    <dsp:sp modelId="{480585A3-6541-40AD-AB25-08ED745C4679}">
      <dsp:nvSpPr>
        <dsp:cNvPr id="0" name=""/>
        <dsp:cNvSpPr/>
      </dsp:nvSpPr>
      <dsp:spPr>
        <a:xfrm rot="23105">
          <a:off x="2808997" y="1745181"/>
          <a:ext cx="97547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975477" y="1604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272349" y="1736840"/>
        <a:ext cx="48773" cy="48773"/>
      </dsp:txXfrm>
    </dsp:sp>
    <dsp:sp modelId="{5A0C72D8-D437-436A-8A7A-D99F8E987C17}">
      <dsp:nvSpPr>
        <dsp:cNvPr id="0" name=""/>
        <dsp:cNvSpPr/>
      </dsp:nvSpPr>
      <dsp:spPr>
        <a:xfrm>
          <a:off x="3784464" y="1449907"/>
          <a:ext cx="3936680" cy="6291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Стратифицированный</a:t>
          </a:r>
          <a:endParaRPr lang="ru-RU" sz="2000" kern="1200" dirty="0"/>
        </a:p>
      </dsp:txBody>
      <dsp:txXfrm>
        <a:off x="3802893" y="1468336"/>
        <a:ext cx="3899822" cy="592338"/>
      </dsp:txXfrm>
    </dsp:sp>
    <dsp:sp modelId="{5697E90A-2C22-457A-A3C6-37D5CE59FAD3}">
      <dsp:nvSpPr>
        <dsp:cNvPr id="0" name=""/>
        <dsp:cNvSpPr/>
      </dsp:nvSpPr>
      <dsp:spPr>
        <a:xfrm rot="2208899">
          <a:off x="2687514" y="2106969"/>
          <a:ext cx="121844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218444" y="1604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266275" y="2092554"/>
        <a:ext cx="60922" cy="60922"/>
      </dsp:txXfrm>
    </dsp:sp>
    <dsp:sp modelId="{3AC61BBC-DEE0-46BE-BEC3-D91254BBBA40}">
      <dsp:nvSpPr>
        <dsp:cNvPr id="0" name=""/>
        <dsp:cNvSpPr/>
      </dsp:nvSpPr>
      <dsp:spPr>
        <a:xfrm>
          <a:off x="3784464" y="2173483"/>
          <a:ext cx="3936680" cy="6291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Последовательный</a:t>
          </a:r>
          <a:endParaRPr lang="ru-RU" sz="2000" kern="1200" dirty="0"/>
        </a:p>
      </dsp:txBody>
      <dsp:txXfrm>
        <a:off x="3802893" y="2191912"/>
        <a:ext cx="3899822" cy="592338"/>
      </dsp:txXfrm>
    </dsp:sp>
    <dsp:sp modelId="{42D79CEF-2998-4BB8-A7ED-98CD48A4C9AD}">
      <dsp:nvSpPr>
        <dsp:cNvPr id="0" name=""/>
        <dsp:cNvSpPr/>
      </dsp:nvSpPr>
      <dsp:spPr>
        <a:xfrm rot="3368274">
          <a:off x="2421410" y="2468757"/>
          <a:ext cx="1750651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750651" y="1604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3252969" y="2441037"/>
        <a:ext cx="87532" cy="87532"/>
      </dsp:txXfrm>
    </dsp:sp>
    <dsp:sp modelId="{7A32488C-3748-4EC0-B82D-2C9022E5B6FE}">
      <dsp:nvSpPr>
        <dsp:cNvPr id="0" name=""/>
        <dsp:cNvSpPr/>
      </dsp:nvSpPr>
      <dsp:spPr>
        <a:xfrm>
          <a:off x="3784464" y="2897059"/>
          <a:ext cx="3936680" cy="62919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Отбор со смещением</a:t>
          </a:r>
          <a:endParaRPr lang="ru-RU" sz="2000" kern="1200" dirty="0"/>
        </a:p>
      </dsp:txBody>
      <dsp:txXfrm>
        <a:off x="3802893" y="2915488"/>
        <a:ext cx="3899822" cy="5923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FCF23B-7F76-46AA-AEA3-46EAC4242CBD}">
      <dsp:nvSpPr>
        <dsp:cNvPr id="0" name=""/>
        <dsp:cNvSpPr/>
      </dsp:nvSpPr>
      <dsp:spPr>
        <a:xfrm>
          <a:off x="-3989060" y="-612390"/>
          <a:ext cx="4753792" cy="4753792"/>
        </a:xfrm>
        <a:prstGeom prst="blockArc">
          <a:avLst>
            <a:gd name="adj1" fmla="val 18900000"/>
            <a:gd name="adj2" fmla="val 2700000"/>
            <a:gd name="adj3" fmla="val 454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35E5A-234F-491C-B660-D7F3685EB8C3}">
      <dsp:nvSpPr>
        <dsp:cNvPr id="0" name=""/>
        <dsp:cNvSpPr/>
      </dsp:nvSpPr>
      <dsp:spPr>
        <a:xfrm>
          <a:off x="335102" y="220492"/>
          <a:ext cx="6387607" cy="441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25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>
              <a:latin typeface="Verdana" pitchFamily="34" charset="0"/>
            </a:rPr>
            <a:t>Логистическая</a:t>
          </a:r>
          <a:r>
            <a:rPr lang="ru-RU" sz="2400" kern="1200" dirty="0" smtClean="0">
              <a:latin typeface="Verdana" pitchFamily="34" charset="0"/>
            </a:rPr>
            <a:t> регрессия</a:t>
          </a:r>
          <a:endParaRPr lang="ru-RU" sz="2400" kern="1200" dirty="0">
            <a:latin typeface="Verdana" pitchFamily="34" charset="0"/>
          </a:endParaRPr>
        </a:p>
      </dsp:txBody>
      <dsp:txXfrm>
        <a:off x="335102" y="220492"/>
        <a:ext cx="6387607" cy="441267"/>
      </dsp:txXfrm>
    </dsp:sp>
    <dsp:sp modelId="{0991A1BA-4566-4D93-83D1-ACD629AD7E99}">
      <dsp:nvSpPr>
        <dsp:cNvPr id="0" name=""/>
        <dsp:cNvSpPr/>
      </dsp:nvSpPr>
      <dsp:spPr>
        <a:xfrm>
          <a:off x="59309" y="165334"/>
          <a:ext cx="551584" cy="551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DAB920-CC61-4434-9278-7949815B9D70}">
      <dsp:nvSpPr>
        <dsp:cNvPr id="0" name=""/>
        <dsp:cNvSpPr/>
      </dsp:nvSpPr>
      <dsp:spPr>
        <a:xfrm>
          <a:off x="651301" y="882182"/>
          <a:ext cx="6071408" cy="441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25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Verdana" pitchFamily="34" charset="0"/>
            </a:rPr>
            <a:t>Факторный анализ</a:t>
          </a:r>
          <a:endParaRPr lang="ru-RU" sz="2400" kern="1200" dirty="0">
            <a:latin typeface="Verdana" pitchFamily="34" charset="0"/>
          </a:endParaRPr>
        </a:p>
      </dsp:txBody>
      <dsp:txXfrm>
        <a:off x="651301" y="882182"/>
        <a:ext cx="6071408" cy="441267"/>
      </dsp:txXfrm>
    </dsp:sp>
    <dsp:sp modelId="{8C4F46FE-6BDC-4C28-8D2B-812436F45841}">
      <dsp:nvSpPr>
        <dsp:cNvPr id="0" name=""/>
        <dsp:cNvSpPr/>
      </dsp:nvSpPr>
      <dsp:spPr>
        <a:xfrm>
          <a:off x="375509" y="827023"/>
          <a:ext cx="551584" cy="551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1CCC5-9DB7-4807-859B-A87E80CB0776}">
      <dsp:nvSpPr>
        <dsp:cNvPr id="0" name=""/>
        <dsp:cNvSpPr/>
      </dsp:nvSpPr>
      <dsp:spPr>
        <a:xfrm>
          <a:off x="748349" y="1543872"/>
          <a:ext cx="5974360" cy="441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25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Verdana" pitchFamily="34" charset="0"/>
            </a:rPr>
            <a:t>Калькулятор</a:t>
          </a:r>
        </a:p>
      </dsp:txBody>
      <dsp:txXfrm>
        <a:off x="748349" y="1543872"/>
        <a:ext cx="5974360" cy="441267"/>
      </dsp:txXfrm>
    </dsp:sp>
    <dsp:sp modelId="{B652486C-98CE-44F2-8FAD-90D4654B4752}">
      <dsp:nvSpPr>
        <dsp:cNvPr id="0" name=""/>
        <dsp:cNvSpPr/>
      </dsp:nvSpPr>
      <dsp:spPr>
        <a:xfrm>
          <a:off x="472557" y="1488713"/>
          <a:ext cx="551584" cy="551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A4D8FA-D896-4335-A83D-2FCDB3723291}">
      <dsp:nvSpPr>
        <dsp:cNvPr id="0" name=""/>
        <dsp:cNvSpPr/>
      </dsp:nvSpPr>
      <dsp:spPr>
        <a:xfrm>
          <a:off x="651301" y="2205561"/>
          <a:ext cx="6071408" cy="441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25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Verdana" pitchFamily="34" charset="0"/>
            </a:rPr>
            <a:t>Линейная регрессия</a:t>
          </a:r>
        </a:p>
      </dsp:txBody>
      <dsp:txXfrm>
        <a:off x="651301" y="2205561"/>
        <a:ext cx="6071408" cy="441267"/>
      </dsp:txXfrm>
    </dsp:sp>
    <dsp:sp modelId="{523BE830-33F7-42A4-9E3D-4F41EFCDBB3D}">
      <dsp:nvSpPr>
        <dsp:cNvPr id="0" name=""/>
        <dsp:cNvSpPr/>
      </dsp:nvSpPr>
      <dsp:spPr>
        <a:xfrm>
          <a:off x="375509" y="2150403"/>
          <a:ext cx="551584" cy="551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E6F5C7-A1BF-452E-976D-085D142271D1}">
      <dsp:nvSpPr>
        <dsp:cNvPr id="0" name=""/>
        <dsp:cNvSpPr/>
      </dsp:nvSpPr>
      <dsp:spPr>
        <a:xfrm>
          <a:off x="335102" y="2867251"/>
          <a:ext cx="6387607" cy="44126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025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Verdana" pitchFamily="34" charset="0"/>
            </a:rPr>
            <a:t>Групповая обработка</a:t>
          </a:r>
          <a:endParaRPr lang="ru-RU" sz="2400" kern="1200" dirty="0">
            <a:latin typeface="Verdana" pitchFamily="34" charset="0"/>
          </a:endParaRPr>
        </a:p>
      </dsp:txBody>
      <dsp:txXfrm>
        <a:off x="335102" y="2867251"/>
        <a:ext cx="6387607" cy="441267"/>
      </dsp:txXfrm>
    </dsp:sp>
    <dsp:sp modelId="{EC57188F-5AD9-499A-B24F-79FE0587EEB8}">
      <dsp:nvSpPr>
        <dsp:cNvPr id="0" name=""/>
        <dsp:cNvSpPr/>
      </dsp:nvSpPr>
      <dsp:spPr>
        <a:xfrm>
          <a:off x="59309" y="2812093"/>
          <a:ext cx="551584" cy="5515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F431A9-D358-4AD8-8193-5C2E17402583}">
      <dsp:nvSpPr>
        <dsp:cNvPr id="0" name=""/>
        <dsp:cNvSpPr/>
      </dsp:nvSpPr>
      <dsp:spPr>
        <a:xfrm>
          <a:off x="26996" y="0"/>
          <a:ext cx="2823111" cy="35290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Verdana" pitchFamily="34" charset="0"/>
            </a:rPr>
            <a:t>Компактный ключ</a:t>
          </a:r>
          <a:endParaRPr lang="ru-RU" sz="2800" kern="1200" dirty="0">
            <a:latin typeface="Verdana" pitchFamily="34" charset="0"/>
          </a:endParaRPr>
        </a:p>
      </dsp:txBody>
      <dsp:txXfrm>
        <a:off x="26996" y="1411604"/>
        <a:ext cx="2823111" cy="1411604"/>
      </dsp:txXfrm>
    </dsp:sp>
    <dsp:sp modelId="{3868D2F8-F6AA-4879-9AB8-220419F8AF02}">
      <dsp:nvSpPr>
        <dsp:cNvPr id="0" name=""/>
        <dsp:cNvSpPr/>
      </dsp:nvSpPr>
      <dsp:spPr>
        <a:xfrm>
          <a:off x="825789" y="211740"/>
          <a:ext cx="1175160" cy="117516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961CF0-EB92-4532-81CC-3D0964A0ACA8}">
      <dsp:nvSpPr>
        <dsp:cNvPr id="0" name=""/>
        <dsp:cNvSpPr/>
      </dsp:nvSpPr>
      <dsp:spPr>
        <a:xfrm>
          <a:off x="2909619" y="0"/>
          <a:ext cx="2823111" cy="35290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Verdana" pitchFamily="34" charset="0"/>
            </a:rPr>
            <a:t>Ключ на время</a:t>
          </a:r>
          <a:endParaRPr lang="ru-RU" sz="2800" kern="1200" dirty="0">
            <a:latin typeface="Verdana" pitchFamily="34" charset="0"/>
          </a:endParaRPr>
        </a:p>
      </dsp:txBody>
      <dsp:txXfrm>
        <a:off x="2909619" y="1411604"/>
        <a:ext cx="2823111" cy="1411604"/>
      </dsp:txXfrm>
    </dsp:sp>
    <dsp:sp modelId="{7FAF1F7F-B4FF-4BA1-8840-B690A2C246FD}">
      <dsp:nvSpPr>
        <dsp:cNvPr id="0" name=""/>
        <dsp:cNvSpPr/>
      </dsp:nvSpPr>
      <dsp:spPr>
        <a:xfrm>
          <a:off x="3733594" y="211740"/>
          <a:ext cx="1175160" cy="1175160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31F4C0-405C-4A2D-B178-92BE4B12D3DA}">
      <dsp:nvSpPr>
        <dsp:cNvPr id="0" name=""/>
        <dsp:cNvSpPr/>
      </dsp:nvSpPr>
      <dsp:spPr>
        <a:xfrm>
          <a:off x="5817424" y="0"/>
          <a:ext cx="2823111" cy="352901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Verdana" pitchFamily="34" charset="0"/>
            </a:rPr>
            <a:t>Работа без драйверов</a:t>
          </a:r>
          <a:endParaRPr lang="ru-RU" sz="2800" kern="1200" dirty="0">
            <a:latin typeface="Verdana" pitchFamily="34" charset="0"/>
          </a:endParaRPr>
        </a:p>
      </dsp:txBody>
      <dsp:txXfrm>
        <a:off x="5817424" y="1411604"/>
        <a:ext cx="2823111" cy="1411604"/>
      </dsp:txXfrm>
    </dsp:sp>
    <dsp:sp modelId="{9D87D412-88E7-4B33-96F3-E042A094C6A7}">
      <dsp:nvSpPr>
        <dsp:cNvPr id="0" name=""/>
        <dsp:cNvSpPr/>
      </dsp:nvSpPr>
      <dsp:spPr>
        <a:xfrm>
          <a:off x="6641399" y="211740"/>
          <a:ext cx="1175160" cy="1175160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675750-0BC0-4CF8-9F43-3D1E951ADF4B}">
      <dsp:nvSpPr>
        <dsp:cNvPr id="0" name=""/>
        <dsp:cNvSpPr/>
      </dsp:nvSpPr>
      <dsp:spPr>
        <a:xfrm>
          <a:off x="345693" y="2823209"/>
          <a:ext cx="7950962" cy="529351"/>
        </a:xfrm>
        <a:prstGeom prst="leftRightArrow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0835E-9D3E-4FE5-927D-A4C963894F5C}" type="datetimeFigureOut">
              <a:rPr lang="ru-RU" smtClean="0"/>
              <a:t>06.09.2014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6CCDE-D76C-47A8-A57B-3C031AA46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532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C4A19-D7FD-40AE-A8EC-D0BCD24A8C9D}" type="datetimeFigureOut">
              <a:rPr lang="ru-RU" smtClean="0"/>
              <a:pPr/>
              <a:t>06.09.2014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1911E-2892-4019-817B-191955A28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85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1911E-2892-4019-817B-191955A28A4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91911E-2892-4019-817B-191955A28A4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1221602"/>
            <a:ext cx="7653536" cy="1091279"/>
          </a:xfrm>
          <a:prstGeom prst="rect">
            <a:avLst/>
          </a:prstGeom>
        </p:spPr>
        <p:txBody>
          <a:bodyPr anchor="b"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4888" y="2462885"/>
            <a:ext cx="6400800" cy="53578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16000"/>
            <a:ext cx="8640960" cy="3528392"/>
          </a:xfrm>
          <a:prstGeom prst="rect">
            <a:avLst/>
          </a:prstGeom>
        </p:spPr>
        <p:txBody>
          <a:bodyPr/>
          <a:lstStyle>
            <a:lvl2pPr marL="914400" indent="-457200">
              <a:buClr>
                <a:schemeClr val="tx2"/>
              </a:buClr>
              <a:buFont typeface="Wingdings" pitchFamily="2" charset="2"/>
              <a:buChar char="§"/>
              <a:defRPr/>
            </a:lvl2pPr>
            <a:lvl3pPr marL="1257300" indent="-342900">
              <a:buClr>
                <a:schemeClr val="tx2"/>
              </a:buClr>
              <a:buFont typeface="Wingdings" pitchFamily="2" charset="2"/>
              <a:buChar char="§"/>
              <a:defRPr/>
            </a:lvl3pPr>
            <a:lvl4pPr marL="1714500" indent="-342900">
              <a:buClr>
                <a:schemeClr val="tx2"/>
              </a:buClr>
              <a:buFont typeface="Wingdings" pitchFamily="2" charset="2"/>
              <a:buChar char="§"/>
              <a:defRPr/>
            </a:lvl4pPr>
            <a:lvl5pPr marL="2171700" indent="-342900">
              <a:buClr>
                <a:schemeClr val="tx2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 bwMode="auto">
          <a:xfrm>
            <a:off x="2843808" y="267494"/>
            <a:ext cx="6072187" cy="4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116000"/>
            <a:ext cx="4248000" cy="3528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tx2"/>
              </a:buClr>
              <a:buFont typeface="Wingdings" pitchFamily="2" charset="2"/>
              <a:buChar char="§"/>
              <a:defRPr sz="2800"/>
            </a:lvl1pPr>
            <a:lvl2pPr marL="800100" indent="-34290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257300" indent="-342900">
              <a:buClr>
                <a:schemeClr val="tx2"/>
              </a:buClr>
              <a:buFont typeface="Wingdings" pitchFamily="2" charset="2"/>
              <a:buChar char="§"/>
              <a:defRPr sz="2000"/>
            </a:lvl3pPr>
            <a:lvl4pPr marL="1657350" indent="-28575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114550" indent="-285750">
              <a:buClr>
                <a:schemeClr val="tx2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7995" y="1116000"/>
            <a:ext cx="4248000" cy="3528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 marL="800100" indent="-342900">
              <a:buClr>
                <a:schemeClr val="tx2"/>
              </a:buClr>
              <a:buFont typeface="Wingdings" pitchFamily="2" charset="2"/>
              <a:buChar char="§"/>
              <a:defRPr sz="2400"/>
            </a:lvl2pPr>
            <a:lvl3pPr marL="1257300" indent="-342900">
              <a:buClr>
                <a:schemeClr val="tx2"/>
              </a:buClr>
              <a:buFont typeface="Wingdings" pitchFamily="2" charset="2"/>
              <a:buChar char="§"/>
              <a:defRPr sz="2000"/>
            </a:lvl3pPr>
            <a:lvl4pPr marL="1657350" indent="-285750">
              <a:buClr>
                <a:schemeClr val="tx2"/>
              </a:buClr>
              <a:buFont typeface="Wingdings" pitchFamily="2" charset="2"/>
              <a:buChar char="§"/>
              <a:defRPr sz="1800"/>
            </a:lvl4pPr>
            <a:lvl5pPr marL="2114550" indent="-285750">
              <a:buClr>
                <a:schemeClr val="tx2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 bwMode="auto">
          <a:xfrm>
            <a:off x="2843808" y="267494"/>
            <a:ext cx="6072187" cy="4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 flipV="1">
            <a:off x="0" y="5124600"/>
            <a:ext cx="9144000" cy="54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E:\works\besegroup\презентация\page and title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Текст 5"/>
          <p:cNvSpPr>
            <a:spLocks noGrp="1"/>
          </p:cNvSpPr>
          <p:nvPr>
            <p:ph type="body" sz="quarter" idx="10"/>
          </p:nvPr>
        </p:nvSpPr>
        <p:spPr>
          <a:xfrm>
            <a:off x="539106" y="1573604"/>
            <a:ext cx="8065342" cy="179023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99344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works\besegroup\презентация\cover1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b="1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works\besegroup\презентация\page and title-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 bwMode="auto">
          <a:xfrm>
            <a:off x="2843808" y="267494"/>
            <a:ext cx="6072187" cy="48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3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lang="ru-RU" sz="32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4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000" kern="1200" dirty="0" smtClean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lang="ru-RU" sz="2000" kern="1200" dirty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basegroup.ru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888" y="1221602"/>
            <a:ext cx="7653536" cy="1350148"/>
          </a:xfrm>
        </p:spPr>
        <p:txBody>
          <a:bodyPr/>
          <a:lstStyle/>
          <a:p>
            <a:r>
              <a:rPr lang="en-US" sz="4800" dirty="0" smtClean="0"/>
              <a:t>Deductor 5.3: </a:t>
            </a:r>
            <a:r>
              <a:rPr lang="ru-RU" sz="4800" dirty="0" smtClean="0"/>
              <a:t>новые возможности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0384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3870663"/>
              </p:ext>
            </p:extLst>
          </p:nvPr>
        </p:nvGraphicFramePr>
        <p:xfrm>
          <a:off x="250825" y="1116013"/>
          <a:ext cx="8642350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Формирование выборок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13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Содержимое 4" descr="Untitled-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9325" y="1116013"/>
            <a:ext cx="4705349" cy="352901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Конечные классы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015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Содержимое 5" descr="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9325" y="1116013"/>
            <a:ext cx="4705349" cy="352901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Декомпозиция временного ряда</a:t>
            </a:r>
            <a:endParaRPr lang="ru-RU" dirty="0"/>
          </a:p>
        </p:txBody>
      </p:sp>
      <p:sp>
        <p:nvSpPr>
          <p:cNvPr id="14340" name="Стрелка вправо 55"/>
          <p:cNvSpPr>
            <a:spLocks noChangeArrowheads="1"/>
          </p:cNvSpPr>
          <p:nvPr/>
        </p:nvSpPr>
        <p:spPr bwMode="auto">
          <a:xfrm>
            <a:off x="2195736" y="1851670"/>
            <a:ext cx="863600" cy="737996"/>
          </a:xfrm>
          <a:prstGeom prst="rightArrow">
            <a:avLst>
              <a:gd name="adj1" fmla="val 50000"/>
              <a:gd name="adj2" fmla="val 49959"/>
            </a:avLst>
          </a:prstGeom>
          <a:solidFill>
            <a:schemeClr val="bg1"/>
          </a:solidFill>
          <a:ln w="57150" algn="ctr">
            <a:solidFill>
              <a:schemeClr val="tx2"/>
            </a:solidFill>
            <a:round/>
            <a:headEnd/>
            <a:tailEnd type="stealth" w="lg" len="lg"/>
          </a:ln>
        </p:spPr>
        <p:txBody>
          <a:bodyPr lIns="46800" tIns="46800" rIns="46800" bIns="46800" anchor="ctr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8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Содержимое 3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9325" y="1116013"/>
            <a:ext cx="4705349" cy="352901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Кластеризация транзакций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29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6197" y="1116013"/>
            <a:ext cx="5231605" cy="352901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EM-</a:t>
            </a:r>
            <a:r>
              <a:rPr lang="ru-RU" smtClean="0"/>
              <a:t>кластеризация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3376564"/>
              </p:ext>
            </p:extLst>
          </p:nvPr>
        </p:nvGraphicFramePr>
        <p:xfrm>
          <a:off x="1187277" y="1116013"/>
          <a:ext cx="6769447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Улучшены обработчики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737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mtClean="0"/>
              <a:t>Визуализация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8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1675" y="1116013"/>
            <a:ext cx="5200649" cy="352901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Отчет по регрессии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8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270" y="1116013"/>
            <a:ext cx="5473460" cy="352901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Качество классификации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28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Содержимое 3" descr="link_analysi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9325" y="1116013"/>
            <a:ext cx="4705349" cy="352901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Диаграмма связей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904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От отчетов к глубокому анализу</a:t>
            </a:r>
          </a:p>
          <a:p>
            <a:pPr marL="514350" lvl="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Управление качеством данных</a:t>
            </a:r>
          </a:p>
          <a:p>
            <a:pPr marL="514350" lvl="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Аналитика как сервис</a:t>
            </a:r>
          </a:p>
          <a:p>
            <a:pPr marL="514350" lvl="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Большие данные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Направления развития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008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Содержимое 3" descr="compar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9325" y="1116013"/>
            <a:ext cx="4705349" cy="352901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Матрица сравнения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8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mtClean="0"/>
              <a:t>Веб-сервисы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02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ru-RU" sz="3600" dirty="0" smtClean="0"/>
              <a:t>Веб-сервисы в </a:t>
            </a:r>
            <a:r>
              <a:rPr lang="en-US" sz="3600" dirty="0" err="1" smtClean="0"/>
              <a:t>Deductor</a:t>
            </a:r>
            <a:r>
              <a:rPr lang="en-US" sz="3600" dirty="0" smtClean="0"/>
              <a:t>:</a:t>
            </a:r>
            <a:endParaRPr lang="ru-RU" sz="3600" dirty="0" smtClean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ru-RU" sz="3200" dirty="0" smtClean="0"/>
              <a:t>Транспорт – </a:t>
            </a:r>
            <a:r>
              <a:rPr lang="en-US" sz="3200" dirty="0" smtClean="0"/>
              <a:t>HTTP / HTTPS</a:t>
            </a:r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ru-RU" sz="3200" dirty="0" smtClean="0"/>
              <a:t>Формат обмена – </a:t>
            </a:r>
            <a:r>
              <a:rPr lang="en-US" sz="3200" dirty="0" smtClean="0"/>
              <a:t>XML</a:t>
            </a:r>
            <a:endParaRPr lang="ru-RU" sz="3200" dirty="0" smtClean="0"/>
          </a:p>
          <a:p>
            <a:pPr lvl="1">
              <a:spcBef>
                <a:spcPts val="1200"/>
              </a:spcBef>
              <a:spcAft>
                <a:spcPts val="600"/>
              </a:spcAft>
            </a:pPr>
            <a:r>
              <a:rPr lang="ru-RU" sz="3200" dirty="0" smtClean="0"/>
              <a:t>Описание данных – </a:t>
            </a:r>
            <a:r>
              <a:rPr lang="en-US" sz="3200" dirty="0" smtClean="0"/>
              <a:t>WSDL</a:t>
            </a:r>
            <a:endParaRPr lang="ru-RU" sz="32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SOAP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7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SOAP-</a:t>
            </a:r>
            <a:r>
              <a:rPr lang="ru-RU" smtClean="0"/>
              <a:t>сервер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89719" y="2067694"/>
            <a:ext cx="1656184" cy="237626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</a:rPr>
              <a:t>Deductor</a:t>
            </a:r>
            <a:endParaRPr lang="ru-RU" dirty="0" smtClean="0">
              <a:latin typeface="Verdana" pitchFamily="34" charset="0"/>
            </a:endParaRPr>
          </a:p>
          <a:p>
            <a:pPr algn="ctr"/>
            <a:r>
              <a:rPr lang="en-US" dirty="0" smtClean="0">
                <a:latin typeface="Verdana" pitchFamily="34" charset="0"/>
              </a:rPr>
              <a:t>Integration Server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973393" y="2042604"/>
            <a:ext cx="1584176" cy="237626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Verdana" pitchFamily="34" charset="0"/>
              </a:rPr>
              <a:t>Deductor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Verdana" pitchFamily="34" charset="0"/>
              </a:rPr>
              <a:t>Analytic Server</a:t>
            </a:r>
            <a:endParaRPr lang="ru-RU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86036" y="2013688"/>
            <a:ext cx="1519164" cy="2376264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Verdana" pitchFamily="34" charset="0"/>
              </a:rPr>
              <a:t>Внешняя система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2110302" y="2229712"/>
            <a:ext cx="1296144" cy="91810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</a:rPr>
              <a:t>XML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5062631" y="2121700"/>
            <a:ext cx="1910763" cy="918102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Verdana" pitchFamily="34" charset="0"/>
              </a:rPr>
              <a:t>Данные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18" name="Стрелка влево 17"/>
          <p:cNvSpPr/>
          <p:nvPr/>
        </p:nvSpPr>
        <p:spPr>
          <a:xfrm>
            <a:off x="5062631" y="3309832"/>
            <a:ext cx="1910763" cy="918102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Verdana" pitchFamily="34" charset="0"/>
              </a:rPr>
              <a:t>Результаты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19" name="Стрелка влево 18"/>
          <p:cNvSpPr/>
          <p:nvPr/>
        </p:nvSpPr>
        <p:spPr>
          <a:xfrm>
            <a:off x="2110302" y="3309832"/>
            <a:ext cx="1296144" cy="918102"/>
          </a:xfrm>
          <a:prstGeom prst="lef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</a:rPr>
              <a:t>XML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979712" y="1178508"/>
            <a:ext cx="1656184" cy="594066"/>
          </a:xfrm>
          <a:prstGeom prst="roundRect">
            <a:avLst/>
          </a:prstGeom>
          <a:ln w="28575"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Verdana" pitchFamily="34" charset="0"/>
              </a:rPr>
              <a:t>WSDL</a:t>
            </a:r>
            <a:endParaRPr lang="ru-RU" dirty="0" smtClean="0">
              <a:solidFill>
                <a:schemeClr val="tx1"/>
              </a:solidFill>
              <a:latin typeface="Verdana" pitchFamily="34" charset="0"/>
            </a:endParaRPr>
          </a:p>
        </p:txBody>
      </p:sp>
      <p:cxnSp>
        <p:nvCxnSpPr>
          <p:cNvPr id="14" name="Соединительная линия уступом 13"/>
          <p:cNvCxnSpPr>
            <a:stCxn id="8" idx="0"/>
            <a:endCxn id="20" idx="3"/>
          </p:cNvCxnSpPr>
          <p:nvPr/>
        </p:nvCxnSpPr>
        <p:spPr>
          <a:xfrm rot="16200000" flipV="1">
            <a:off x="3630779" y="1480660"/>
            <a:ext cx="592153" cy="581915"/>
          </a:xfrm>
          <a:prstGeom prst="bentConnector2">
            <a:avLst/>
          </a:prstGeom>
          <a:ln w="28575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13"/>
          <p:cNvCxnSpPr>
            <a:stCxn id="20" idx="1"/>
            <a:endCxn id="10" idx="0"/>
          </p:cNvCxnSpPr>
          <p:nvPr/>
        </p:nvCxnSpPr>
        <p:spPr>
          <a:xfrm rot="10800000" flipV="1">
            <a:off x="1345618" y="1475541"/>
            <a:ext cx="634094" cy="538147"/>
          </a:xfrm>
          <a:prstGeom prst="bentConnector2">
            <a:avLst/>
          </a:prstGeom>
          <a:ln w="28575">
            <a:solidFill>
              <a:schemeClr val="accent2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3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4" descr="12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44857" b="36413"/>
          <a:stretch/>
        </p:blipFill>
        <p:spPr>
          <a:xfrm>
            <a:off x="2218929" y="1116013"/>
            <a:ext cx="4706141" cy="352901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SOAP-</a:t>
            </a:r>
            <a:r>
              <a:rPr lang="ru-RU" smtClean="0"/>
              <a:t>клиент</a:t>
            </a:r>
            <a:endParaRPr lang="ru-RU" dirty="0"/>
          </a:p>
        </p:txBody>
      </p:sp>
      <p:sp>
        <p:nvSpPr>
          <p:cNvPr id="7" name="Стрелка вправо 9"/>
          <p:cNvSpPr>
            <a:spLocks noChangeArrowheads="1"/>
          </p:cNvSpPr>
          <p:nvPr/>
        </p:nvSpPr>
        <p:spPr bwMode="auto">
          <a:xfrm>
            <a:off x="1620168" y="1688337"/>
            <a:ext cx="863600" cy="737996"/>
          </a:xfrm>
          <a:prstGeom prst="rightArrow">
            <a:avLst>
              <a:gd name="adj1" fmla="val 50000"/>
              <a:gd name="adj2" fmla="val 49959"/>
            </a:avLst>
          </a:prstGeom>
          <a:solidFill>
            <a:schemeClr val="bg1"/>
          </a:solidFill>
          <a:ln w="57150" algn="ctr">
            <a:solidFill>
              <a:schemeClr val="tx2"/>
            </a:solidFill>
            <a:round/>
            <a:headEnd/>
            <a:tailEnd type="stealth" w="lg" len="lg"/>
          </a:ln>
        </p:spPr>
        <p:txBody>
          <a:bodyPr lIns="46800" tIns="46800" rIns="46800" bIns="46800" anchor="ctr">
            <a:spAutoFit/>
          </a:bodyPr>
          <a:lstStyle/>
          <a:p>
            <a:endParaRPr lang="ru-RU"/>
          </a:p>
        </p:txBody>
      </p:sp>
      <p:sp>
        <p:nvSpPr>
          <p:cNvPr id="6" name="Стрелка вправо 9"/>
          <p:cNvSpPr>
            <a:spLocks noChangeArrowheads="1"/>
          </p:cNvSpPr>
          <p:nvPr/>
        </p:nvSpPr>
        <p:spPr bwMode="auto">
          <a:xfrm flipH="1">
            <a:off x="4572000" y="2139702"/>
            <a:ext cx="864096" cy="737996"/>
          </a:xfrm>
          <a:prstGeom prst="rightArrow">
            <a:avLst>
              <a:gd name="adj1" fmla="val 50000"/>
              <a:gd name="adj2" fmla="val 49959"/>
            </a:avLst>
          </a:prstGeom>
          <a:solidFill>
            <a:schemeClr val="bg1"/>
          </a:solidFill>
          <a:ln w="57150" algn="ctr">
            <a:solidFill>
              <a:schemeClr val="tx2"/>
            </a:solidFill>
            <a:round/>
            <a:headEnd/>
            <a:tailEnd type="stealth" w="lg" len="lg"/>
          </a:ln>
        </p:spPr>
        <p:txBody>
          <a:bodyPr wrap="square" lIns="46800" tIns="46800" rIns="46800" bIns="46800" anchor="ctr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0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mtClean="0"/>
              <a:t>Масштабируемость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605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Не считать лишнего </a:t>
            </a:r>
          </a:p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Не считать повторно</a:t>
            </a:r>
          </a:p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Использовать эвристики</a:t>
            </a:r>
          </a:p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Распараллелить расчеты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Повышение производительности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8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1259632" y="1023578"/>
            <a:ext cx="6336704" cy="3780420"/>
          </a:xfrm>
          <a:prstGeom prst="roundRect">
            <a:avLst/>
          </a:prstGeom>
          <a:solidFill>
            <a:schemeClr val="accent6"/>
          </a:solidFill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rtlCol="0" anchor="t"/>
          <a:lstStyle/>
          <a:p>
            <a:pPr algn="ctr"/>
            <a:r>
              <a:rPr lang="ru-RU" sz="3600" dirty="0" smtClean="0">
                <a:latin typeface="Verdana" pitchFamily="34" charset="0"/>
              </a:rPr>
              <a:t>Кластер</a:t>
            </a:r>
            <a:endParaRPr lang="ru-RU" sz="3600" dirty="0">
              <a:latin typeface="Verdana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Организация кластера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63688" y="2211710"/>
            <a:ext cx="1656184" cy="81009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</a:rPr>
              <a:t>Integration Server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3688" y="3183818"/>
            <a:ext cx="1656184" cy="81009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</a:rPr>
              <a:t>Integration Server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64088" y="1779662"/>
            <a:ext cx="1656184" cy="81009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</a:rPr>
              <a:t>Analytic Server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64088" y="2751770"/>
            <a:ext cx="1656184" cy="81009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</a:rPr>
              <a:t>Analytic Server</a:t>
            </a:r>
            <a:endParaRPr lang="ru-RU" dirty="0">
              <a:latin typeface="Verdana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364088" y="3723878"/>
            <a:ext cx="1656184" cy="81009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Verdana" pitchFamily="34" charset="0"/>
              </a:rPr>
              <a:t>Analytic Server</a:t>
            </a:r>
            <a:endParaRPr lang="ru-RU" dirty="0">
              <a:latin typeface="Verdana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419872" y="2184707"/>
            <a:ext cx="1944216" cy="43204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419872" y="3156815"/>
            <a:ext cx="1944216" cy="43204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419872" y="2184707"/>
            <a:ext cx="1944216" cy="140415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419872" y="2616755"/>
            <a:ext cx="1944216" cy="1512168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419872" y="2616755"/>
            <a:ext cx="1944216" cy="54006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419872" y="3588863"/>
            <a:ext cx="1944216" cy="54006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827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Горизонтальное масштабирование</a:t>
            </a:r>
          </a:p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Балансировка нагрузки</a:t>
            </a:r>
          </a:p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Отказоустойчивость</a:t>
            </a:r>
          </a:p>
          <a:p>
            <a:pPr marL="51435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Горячая замена компонентов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Преимущества кластера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938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mtClean="0"/>
              <a:t>Защита от копирования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91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Доступ к данным</a:t>
            </a:r>
          </a:p>
          <a:p>
            <a:pPr marL="514350" lvl="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Алгоритмы </a:t>
            </a:r>
          </a:p>
          <a:p>
            <a:pPr marL="514350" lvl="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Визуализация</a:t>
            </a:r>
          </a:p>
          <a:p>
            <a:pPr marL="514350" lvl="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Веб-сервисы</a:t>
            </a:r>
          </a:p>
          <a:p>
            <a:pPr marL="514350" lvl="0" indent="-514350"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 smtClean="0"/>
              <a:t>Масштабируемость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Тенденции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614600"/>
              </p:ext>
            </p:extLst>
          </p:nvPr>
        </p:nvGraphicFramePr>
        <p:xfrm>
          <a:off x="250825" y="1116013"/>
          <a:ext cx="8642350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Удобная защита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44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>
                <a:hlinkClick r:id="rId2"/>
              </a:rPr>
              <a:t>basegroup.ru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3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ru-RU" smtClean="0"/>
              <a:t>Доступ к данным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6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Новые источники</a:t>
            </a:r>
            <a:endParaRPr lang="ru-RU" dirty="0"/>
          </a:p>
        </p:txBody>
      </p:sp>
      <p:pic>
        <p:nvPicPr>
          <p:cNvPr id="8195" name="Рисунок 3" descr="9e69c324125b5ecfaa58d7bc793284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913" y="3282383"/>
            <a:ext cx="3481015" cy="979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6" name="Рисунок 5" descr="1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21214" y="1703275"/>
            <a:ext cx="3839218" cy="523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7" name="Рисунок 6" descr="Logo_excel_20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42913" y="1530633"/>
            <a:ext cx="3336999" cy="91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8" name="Рисунок 8" descr="Logo-MicrosoftDynamicsCRM-200807-Stacked-PN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94239" y="3216899"/>
            <a:ext cx="3910209" cy="1202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11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mtClean="0"/>
              <a:t>Алгоритмы обработки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17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Содержимое 7" descr="Untitled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9325" y="1116013"/>
            <a:ext cx="4705349" cy="352901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Оценка качества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200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903315"/>
              </p:ext>
            </p:extLst>
          </p:nvPr>
        </p:nvGraphicFramePr>
        <p:xfrm>
          <a:off x="250825" y="1116013"/>
          <a:ext cx="8642350" cy="3529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Очистка данных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26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Содержимое 6" descr="Untitled-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6362" y="1116013"/>
            <a:ext cx="4711275" cy="352901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Оценка качества + очистка</a:t>
            </a:r>
            <a:endParaRPr lang="ru-RU" dirty="0"/>
          </a:p>
        </p:txBody>
      </p:sp>
      <p:sp>
        <p:nvSpPr>
          <p:cNvPr id="11268" name="Стрелка вправо 9"/>
          <p:cNvSpPr>
            <a:spLocks noChangeArrowheads="1"/>
          </p:cNvSpPr>
          <p:nvPr/>
        </p:nvSpPr>
        <p:spPr bwMode="auto">
          <a:xfrm>
            <a:off x="1560542" y="1798979"/>
            <a:ext cx="863600" cy="737996"/>
          </a:xfrm>
          <a:prstGeom prst="rightArrow">
            <a:avLst>
              <a:gd name="adj1" fmla="val 50000"/>
              <a:gd name="adj2" fmla="val 49959"/>
            </a:avLst>
          </a:prstGeom>
          <a:solidFill>
            <a:schemeClr val="bg1"/>
          </a:solidFill>
          <a:ln w="57150" algn="ctr">
            <a:solidFill>
              <a:schemeClr val="tx2"/>
            </a:solidFill>
            <a:round/>
            <a:headEnd/>
            <a:tailEnd type="stealth" w="lg" len="lg"/>
          </a:ln>
        </p:spPr>
        <p:txBody>
          <a:bodyPr lIns="46800" tIns="46800" rIns="46800" bIns="46800" anchor="ctr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00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16x9">
  <a:themeElements>
    <a:clrScheme name="bsg">
      <a:dk1>
        <a:sysClr val="windowText" lastClr="000000"/>
      </a:dk1>
      <a:lt1>
        <a:sysClr val="window" lastClr="FFFFFF"/>
      </a:lt1>
      <a:dk2>
        <a:srgbClr val="862430"/>
      </a:dk2>
      <a:lt2>
        <a:srgbClr val="EEECE1"/>
      </a:lt2>
      <a:accent1>
        <a:srgbClr val="862430"/>
      </a:accent1>
      <a:accent2>
        <a:srgbClr val="5C77A4"/>
      </a:accent2>
      <a:accent3>
        <a:srgbClr val="8EA1C2"/>
      </a:accent3>
      <a:accent4>
        <a:srgbClr val="404040"/>
      </a:accent4>
      <a:accent5>
        <a:srgbClr val="808080"/>
      </a:accent5>
      <a:accent6>
        <a:srgbClr val="EEECE1"/>
      </a:accent6>
      <a:hlink>
        <a:srgbClr val="203078"/>
      </a:hlink>
      <a:folHlink>
        <a:srgbClr val="66009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bsg">
      <a:dk1>
        <a:sysClr val="windowText" lastClr="000000"/>
      </a:dk1>
      <a:lt1>
        <a:sysClr val="window" lastClr="FFFFFF"/>
      </a:lt1>
      <a:dk2>
        <a:srgbClr val="862430"/>
      </a:dk2>
      <a:lt2>
        <a:srgbClr val="EEECE1"/>
      </a:lt2>
      <a:accent1>
        <a:srgbClr val="862430"/>
      </a:accent1>
      <a:accent2>
        <a:srgbClr val="5C77A4"/>
      </a:accent2>
      <a:accent3>
        <a:srgbClr val="8EA1C2"/>
      </a:accent3>
      <a:accent4>
        <a:srgbClr val="404040"/>
      </a:accent4>
      <a:accent5>
        <a:srgbClr val="808080"/>
      </a:accent5>
      <a:accent6>
        <a:srgbClr val="EEECE1"/>
      </a:accent6>
      <a:hlink>
        <a:srgbClr val="203078"/>
      </a:hlink>
      <a:folHlink>
        <a:srgbClr val="660099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16x9</Template>
  <TotalTime>9</TotalTime>
  <Words>184</Words>
  <Application>Microsoft Office PowerPoint</Application>
  <PresentationFormat>Экран (16:9)</PresentationFormat>
  <Paragraphs>90</Paragraphs>
  <Slides>31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Шаблон презентации 16x9</vt:lpstr>
      <vt:lpstr>Тема Office</vt:lpstr>
      <vt:lpstr>Deductor 5.3: новые возможности</vt:lpstr>
      <vt:lpstr>Направления развития</vt:lpstr>
      <vt:lpstr>Тенденции</vt:lpstr>
      <vt:lpstr>Презентация PowerPoint</vt:lpstr>
      <vt:lpstr>Новые источники</vt:lpstr>
      <vt:lpstr>Презентация PowerPoint</vt:lpstr>
      <vt:lpstr>Оценка качества данных</vt:lpstr>
      <vt:lpstr>Очистка данных</vt:lpstr>
      <vt:lpstr>Оценка качества + очистка</vt:lpstr>
      <vt:lpstr>Формирование выборок</vt:lpstr>
      <vt:lpstr>Конечные классы</vt:lpstr>
      <vt:lpstr>Декомпозиция временного ряда</vt:lpstr>
      <vt:lpstr>Кластеризация транзакций</vt:lpstr>
      <vt:lpstr>EM-кластеризация</vt:lpstr>
      <vt:lpstr>Улучшены обработчики</vt:lpstr>
      <vt:lpstr>Презентация PowerPoint</vt:lpstr>
      <vt:lpstr>Отчет по регрессии</vt:lpstr>
      <vt:lpstr>Качество классификации</vt:lpstr>
      <vt:lpstr>Диаграмма связей</vt:lpstr>
      <vt:lpstr>Матрица сравнения</vt:lpstr>
      <vt:lpstr>Презентация PowerPoint</vt:lpstr>
      <vt:lpstr>SOAP</vt:lpstr>
      <vt:lpstr>SOAP-сервер</vt:lpstr>
      <vt:lpstr>SOAP-клиент</vt:lpstr>
      <vt:lpstr>Презентация PowerPoint</vt:lpstr>
      <vt:lpstr>Повышение производительности</vt:lpstr>
      <vt:lpstr>Организация кластера</vt:lpstr>
      <vt:lpstr>Преимущества кластера</vt:lpstr>
      <vt:lpstr>Презентация PowerPoint</vt:lpstr>
      <vt:lpstr>Удобная защита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Deductor 5.3: новые возможности</dc:title>
  <dc:creator>Алексей Арустамов</dc:creator>
  <cp:lastModifiedBy>Алексей Арустамов</cp:lastModifiedBy>
  <cp:revision>2</cp:revision>
  <dcterms:created xsi:type="dcterms:W3CDTF">2014-09-06T09:38:14Z</dcterms:created>
  <dcterms:modified xsi:type="dcterms:W3CDTF">2014-09-06T09:48:11Z</dcterms:modified>
</cp:coreProperties>
</file>