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48" r:id="rId2"/>
  </p:sldMasterIdLst>
  <p:notesMasterIdLst>
    <p:notesMasterId r:id="rId28"/>
  </p:notesMasterIdLst>
  <p:handoutMasterIdLst>
    <p:handoutMasterId r:id="rId29"/>
  </p:handoutMasterIdLst>
  <p:sldIdLst>
    <p:sldId id="258" r:id="rId3"/>
    <p:sldId id="259" r:id="rId4"/>
    <p:sldId id="260" r:id="rId5"/>
    <p:sldId id="261" r:id="rId6"/>
    <p:sldId id="283" r:id="rId7"/>
    <p:sldId id="263" r:id="rId8"/>
    <p:sldId id="284" r:id="rId9"/>
    <p:sldId id="265" r:id="rId10"/>
    <p:sldId id="285" r:id="rId11"/>
    <p:sldId id="286" r:id="rId12"/>
    <p:sldId id="268" r:id="rId13"/>
    <p:sldId id="287" r:id="rId14"/>
    <p:sldId id="288" r:id="rId15"/>
    <p:sldId id="289" r:id="rId16"/>
    <p:sldId id="290" r:id="rId17"/>
    <p:sldId id="291" r:id="rId18"/>
    <p:sldId id="292" r:id="rId19"/>
    <p:sldId id="275" r:id="rId20"/>
    <p:sldId id="276" r:id="rId21"/>
    <p:sldId id="277" r:id="rId22"/>
    <p:sldId id="278" r:id="rId23"/>
    <p:sldId id="279" r:id="rId24"/>
    <p:sldId id="280" r:id="rId25"/>
    <p:sldId id="281" r:id="rId26"/>
    <p:sldId id="282" r:id="rId27"/>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8" d="100"/>
          <a:sy n="148" d="100"/>
        </p:scale>
        <p:origin x="-564" y="-90"/>
      </p:cViewPr>
      <p:guideLst>
        <p:guide orient="horz" pos="1620"/>
        <p:guide pos="2880"/>
      </p:guideLst>
    </p:cSldViewPr>
  </p:slideViewPr>
  <p:notesTextViewPr>
    <p:cViewPr>
      <p:scale>
        <a:sx n="100" d="100"/>
        <a:sy n="100" d="100"/>
      </p:scale>
      <p:origin x="0" y="0"/>
    </p:cViewPr>
  </p:notesTextViewPr>
  <p:notesViewPr>
    <p:cSldViewPr>
      <p:cViewPr varScale="1">
        <p:scale>
          <a:sx n="78" d="100"/>
          <a:sy n="78" d="100"/>
        </p:scale>
        <p:origin x="-215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A93C4-44FA-411F-885A-B1166DD1138F}" type="doc">
      <dgm:prSet loTypeId="urn:microsoft.com/office/officeart/2005/8/layout/process2" loCatId="process" qsTypeId="urn:microsoft.com/office/officeart/2005/8/quickstyle/simple1" qsCatId="simple" csTypeId="urn:microsoft.com/office/officeart/2005/8/colors/accent2_1" csCatId="accent2" phldr="1"/>
      <dgm:spPr/>
      <dgm:t>
        <a:bodyPr/>
        <a:lstStyle/>
        <a:p>
          <a:endParaRPr lang="ru-RU"/>
        </a:p>
      </dgm:t>
    </dgm:pt>
    <dgm:pt modelId="{E14D98CD-AD1F-411A-AC80-6EEEB2FCAEDD}">
      <dgm:prSet phldrT="[Текст]"/>
      <dgm:spPr/>
      <dgm:t>
        <a:bodyPr/>
        <a:lstStyle/>
        <a:p>
          <a:r>
            <a:rPr lang="ru-RU" dirty="0" smtClean="0"/>
            <a:t>Жесткая конкуренция</a:t>
          </a:r>
          <a:endParaRPr lang="ru-RU" dirty="0"/>
        </a:p>
      </dgm:t>
    </dgm:pt>
    <dgm:pt modelId="{1232FD83-2FBB-4AF9-8A4A-FEB0896420F2}" type="parTrans" cxnId="{5389BEB5-1BC5-4C44-B869-3E3FF679ABC2}">
      <dgm:prSet/>
      <dgm:spPr/>
      <dgm:t>
        <a:bodyPr/>
        <a:lstStyle/>
        <a:p>
          <a:endParaRPr lang="ru-RU"/>
        </a:p>
      </dgm:t>
    </dgm:pt>
    <dgm:pt modelId="{061EFD15-09F9-4FC8-AC86-CE8A248FB1F2}" type="sibTrans" cxnId="{5389BEB5-1BC5-4C44-B869-3E3FF679ABC2}">
      <dgm:prSet/>
      <dgm:spPr/>
      <dgm:t>
        <a:bodyPr/>
        <a:lstStyle/>
        <a:p>
          <a:endParaRPr lang="ru-RU"/>
        </a:p>
      </dgm:t>
    </dgm:pt>
    <dgm:pt modelId="{EC80509C-F437-4AAA-BCA6-16B7C651A54C}">
      <dgm:prSet phldrT="[Текст]"/>
      <dgm:spPr/>
      <dgm:t>
        <a:bodyPr/>
        <a:lstStyle/>
        <a:p>
          <a:r>
            <a:rPr lang="ru-RU" dirty="0" smtClean="0"/>
            <a:t>Сложность создания уникального продукта</a:t>
          </a:r>
          <a:endParaRPr lang="ru-RU" dirty="0"/>
        </a:p>
      </dgm:t>
    </dgm:pt>
    <dgm:pt modelId="{51FA038F-95CE-401F-B714-3FE37B1CAE7D}" type="parTrans" cxnId="{F9F4FE92-7040-4091-85CC-6EC0635F8DA4}">
      <dgm:prSet/>
      <dgm:spPr/>
      <dgm:t>
        <a:bodyPr/>
        <a:lstStyle/>
        <a:p>
          <a:endParaRPr lang="ru-RU"/>
        </a:p>
      </dgm:t>
    </dgm:pt>
    <dgm:pt modelId="{C8E1FCD4-B8CB-4F77-813B-B6EB601099D0}" type="sibTrans" cxnId="{F9F4FE92-7040-4091-85CC-6EC0635F8DA4}">
      <dgm:prSet/>
      <dgm:spPr/>
      <dgm:t>
        <a:bodyPr/>
        <a:lstStyle/>
        <a:p>
          <a:endParaRPr lang="ru-RU"/>
        </a:p>
      </dgm:t>
    </dgm:pt>
    <dgm:pt modelId="{FBB8BEAF-FE2B-4FAF-B926-FA799B28B817}">
      <dgm:prSet phldrT="[Текст]"/>
      <dgm:spPr/>
      <dgm:t>
        <a:bodyPr/>
        <a:lstStyle/>
        <a:p>
          <a:r>
            <a:rPr lang="ru-RU" dirty="0" smtClean="0"/>
            <a:t>Ценовые войны</a:t>
          </a:r>
          <a:endParaRPr lang="ru-RU" dirty="0"/>
        </a:p>
      </dgm:t>
    </dgm:pt>
    <dgm:pt modelId="{EDAF2E53-4AB0-450F-A042-7A03B494E375}" type="parTrans" cxnId="{7EFEB0C8-1653-42D3-99B2-B4B45F2731CC}">
      <dgm:prSet/>
      <dgm:spPr/>
      <dgm:t>
        <a:bodyPr/>
        <a:lstStyle/>
        <a:p>
          <a:endParaRPr lang="ru-RU"/>
        </a:p>
      </dgm:t>
    </dgm:pt>
    <dgm:pt modelId="{186F0966-8B83-408B-9296-02D65BF943FE}" type="sibTrans" cxnId="{7EFEB0C8-1653-42D3-99B2-B4B45F2731CC}">
      <dgm:prSet/>
      <dgm:spPr/>
      <dgm:t>
        <a:bodyPr/>
        <a:lstStyle/>
        <a:p>
          <a:endParaRPr lang="ru-RU"/>
        </a:p>
      </dgm:t>
    </dgm:pt>
    <dgm:pt modelId="{9DB56894-96FB-476A-91B4-64704CBA97DE}">
      <dgm:prSet phldrT="[Текст]"/>
      <dgm:spPr>
        <a:solidFill>
          <a:schemeClr val="accent2"/>
        </a:solidFill>
        <a:ln>
          <a:solidFill>
            <a:schemeClr val="accent2"/>
          </a:solidFill>
        </a:ln>
      </dgm:spPr>
      <dgm:t>
        <a:bodyPr/>
        <a:lstStyle/>
        <a:p>
          <a:r>
            <a:rPr lang="ru-RU" dirty="0" smtClean="0">
              <a:solidFill>
                <a:schemeClr val="bg1"/>
              </a:solidFill>
            </a:rPr>
            <a:t>Снижение прибыли</a:t>
          </a:r>
          <a:endParaRPr lang="ru-RU" dirty="0">
            <a:solidFill>
              <a:schemeClr val="bg1"/>
            </a:solidFill>
          </a:endParaRPr>
        </a:p>
      </dgm:t>
    </dgm:pt>
    <dgm:pt modelId="{26438FE0-F04B-4BBC-8B1D-F24A370B6D84}" type="parTrans" cxnId="{C45DACEB-6D7D-4C53-B92F-32B58828F613}">
      <dgm:prSet/>
      <dgm:spPr/>
      <dgm:t>
        <a:bodyPr/>
        <a:lstStyle/>
        <a:p>
          <a:endParaRPr lang="ru-RU"/>
        </a:p>
      </dgm:t>
    </dgm:pt>
    <dgm:pt modelId="{07F89120-6A25-4FFB-AB69-5C5A7F17C1EB}" type="sibTrans" cxnId="{C45DACEB-6D7D-4C53-B92F-32B58828F613}">
      <dgm:prSet/>
      <dgm:spPr/>
      <dgm:t>
        <a:bodyPr/>
        <a:lstStyle/>
        <a:p>
          <a:endParaRPr lang="ru-RU"/>
        </a:p>
      </dgm:t>
    </dgm:pt>
    <dgm:pt modelId="{39D5E335-E4AA-42D8-8447-F5C3E34FB245}" type="pres">
      <dgm:prSet presAssocID="{56DA93C4-44FA-411F-885A-B1166DD1138F}" presName="linearFlow" presStyleCnt="0">
        <dgm:presLayoutVars>
          <dgm:resizeHandles val="exact"/>
        </dgm:presLayoutVars>
      </dgm:prSet>
      <dgm:spPr/>
      <dgm:t>
        <a:bodyPr/>
        <a:lstStyle/>
        <a:p>
          <a:endParaRPr lang="ru-RU"/>
        </a:p>
      </dgm:t>
    </dgm:pt>
    <dgm:pt modelId="{C6C3D75D-C606-4622-A35B-A21A760C1CB0}" type="pres">
      <dgm:prSet presAssocID="{E14D98CD-AD1F-411A-AC80-6EEEB2FCAEDD}" presName="node" presStyleLbl="node1" presStyleIdx="0" presStyleCnt="4" custScaleX="114271">
        <dgm:presLayoutVars>
          <dgm:bulletEnabled val="1"/>
        </dgm:presLayoutVars>
      </dgm:prSet>
      <dgm:spPr/>
      <dgm:t>
        <a:bodyPr/>
        <a:lstStyle/>
        <a:p>
          <a:endParaRPr lang="ru-RU"/>
        </a:p>
      </dgm:t>
    </dgm:pt>
    <dgm:pt modelId="{FA410123-4B7A-440D-A22B-583A51744492}" type="pres">
      <dgm:prSet presAssocID="{061EFD15-09F9-4FC8-AC86-CE8A248FB1F2}" presName="sibTrans" presStyleLbl="sibTrans2D1" presStyleIdx="0" presStyleCnt="3"/>
      <dgm:spPr/>
      <dgm:t>
        <a:bodyPr/>
        <a:lstStyle/>
        <a:p>
          <a:endParaRPr lang="ru-RU"/>
        </a:p>
      </dgm:t>
    </dgm:pt>
    <dgm:pt modelId="{B7A27FA5-CF91-40EB-9E84-0FED161E092C}" type="pres">
      <dgm:prSet presAssocID="{061EFD15-09F9-4FC8-AC86-CE8A248FB1F2}" presName="connectorText" presStyleLbl="sibTrans2D1" presStyleIdx="0" presStyleCnt="3"/>
      <dgm:spPr/>
      <dgm:t>
        <a:bodyPr/>
        <a:lstStyle/>
        <a:p>
          <a:endParaRPr lang="ru-RU"/>
        </a:p>
      </dgm:t>
    </dgm:pt>
    <dgm:pt modelId="{5A9751F9-0BEE-4328-915E-1D32A4C91BCD}" type="pres">
      <dgm:prSet presAssocID="{EC80509C-F437-4AAA-BCA6-16B7C651A54C}" presName="node" presStyleLbl="node1" presStyleIdx="1" presStyleCnt="4" custScaleX="114271">
        <dgm:presLayoutVars>
          <dgm:bulletEnabled val="1"/>
        </dgm:presLayoutVars>
      </dgm:prSet>
      <dgm:spPr/>
      <dgm:t>
        <a:bodyPr/>
        <a:lstStyle/>
        <a:p>
          <a:endParaRPr lang="ru-RU"/>
        </a:p>
      </dgm:t>
    </dgm:pt>
    <dgm:pt modelId="{DBD0F5EC-8BF1-481B-95DD-C7F6C2F5F331}" type="pres">
      <dgm:prSet presAssocID="{C8E1FCD4-B8CB-4F77-813B-B6EB601099D0}" presName="sibTrans" presStyleLbl="sibTrans2D1" presStyleIdx="1" presStyleCnt="3"/>
      <dgm:spPr/>
      <dgm:t>
        <a:bodyPr/>
        <a:lstStyle/>
        <a:p>
          <a:endParaRPr lang="ru-RU"/>
        </a:p>
      </dgm:t>
    </dgm:pt>
    <dgm:pt modelId="{D6BBD4B7-CB98-4612-8221-A092DA3863DF}" type="pres">
      <dgm:prSet presAssocID="{C8E1FCD4-B8CB-4F77-813B-B6EB601099D0}" presName="connectorText" presStyleLbl="sibTrans2D1" presStyleIdx="1" presStyleCnt="3"/>
      <dgm:spPr/>
      <dgm:t>
        <a:bodyPr/>
        <a:lstStyle/>
        <a:p>
          <a:endParaRPr lang="ru-RU"/>
        </a:p>
      </dgm:t>
    </dgm:pt>
    <dgm:pt modelId="{5FBB202F-DF07-4F69-9FAB-D5858CCDB7CD}" type="pres">
      <dgm:prSet presAssocID="{FBB8BEAF-FE2B-4FAF-B926-FA799B28B817}" presName="node" presStyleLbl="node1" presStyleIdx="2" presStyleCnt="4" custScaleX="114271">
        <dgm:presLayoutVars>
          <dgm:bulletEnabled val="1"/>
        </dgm:presLayoutVars>
      </dgm:prSet>
      <dgm:spPr/>
      <dgm:t>
        <a:bodyPr/>
        <a:lstStyle/>
        <a:p>
          <a:endParaRPr lang="ru-RU"/>
        </a:p>
      </dgm:t>
    </dgm:pt>
    <dgm:pt modelId="{97723665-BEE1-4823-B0F9-B932A7A1BEBC}" type="pres">
      <dgm:prSet presAssocID="{186F0966-8B83-408B-9296-02D65BF943FE}" presName="sibTrans" presStyleLbl="sibTrans2D1" presStyleIdx="2" presStyleCnt="3"/>
      <dgm:spPr/>
      <dgm:t>
        <a:bodyPr/>
        <a:lstStyle/>
        <a:p>
          <a:endParaRPr lang="ru-RU"/>
        </a:p>
      </dgm:t>
    </dgm:pt>
    <dgm:pt modelId="{8E0FAE62-08A3-49C7-A91B-B211B9211499}" type="pres">
      <dgm:prSet presAssocID="{186F0966-8B83-408B-9296-02D65BF943FE}" presName="connectorText" presStyleLbl="sibTrans2D1" presStyleIdx="2" presStyleCnt="3"/>
      <dgm:spPr/>
      <dgm:t>
        <a:bodyPr/>
        <a:lstStyle/>
        <a:p>
          <a:endParaRPr lang="ru-RU"/>
        </a:p>
      </dgm:t>
    </dgm:pt>
    <dgm:pt modelId="{7BF24722-271C-4C3B-B1B1-67E410FFA590}" type="pres">
      <dgm:prSet presAssocID="{9DB56894-96FB-476A-91B4-64704CBA97DE}" presName="node" presStyleLbl="node1" presStyleIdx="3" presStyleCnt="4" custScaleX="114271">
        <dgm:presLayoutVars>
          <dgm:bulletEnabled val="1"/>
        </dgm:presLayoutVars>
      </dgm:prSet>
      <dgm:spPr/>
      <dgm:t>
        <a:bodyPr/>
        <a:lstStyle/>
        <a:p>
          <a:endParaRPr lang="ru-RU"/>
        </a:p>
      </dgm:t>
    </dgm:pt>
  </dgm:ptLst>
  <dgm:cxnLst>
    <dgm:cxn modelId="{D46D7DDE-F54C-42C4-BD15-3B9E479FE500}" type="presOf" srcId="{061EFD15-09F9-4FC8-AC86-CE8A248FB1F2}" destId="{FA410123-4B7A-440D-A22B-583A51744492}" srcOrd="0" destOrd="0" presId="urn:microsoft.com/office/officeart/2005/8/layout/process2"/>
    <dgm:cxn modelId="{6B6AF318-841F-41AD-A73E-EA988D95357D}" type="presOf" srcId="{C8E1FCD4-B8CB-4F77-813B-B6EB601099D0}" destId="{D6BBD4B7-CB98-4612-8221-A092DA3863DF}" srcOrd="1" destOrd="0" presId="urn:microsoft.com/office/officeart/2005/8/layout/process2"/>
    <dgm:cxn modelId="{A5EDC37E-BB01-45F4-8258-4CA1F0E14D39}" type="presOf" srcId="{56DA93C4-44FA-411F-885A-B1166DD1138F}" destId="{39D5E335-E4AA-42D8-8447-F5C3E34FB245}" srcOrd="0" destOrd="0" presId="urn:microsoft.com/office/officeart/2005/8/layout/process2"/>
    <dgm:cxn modelId="{63DAC470-459F-4CD2-B313-D3855A0EA486}" type="presOf" srcId="{E14D98CD-AD1F-411A-AC80-6EEEB2FCAEDD}" destId="{C6C3D75D-C606-4622-A35B-A21A760C1CB0}" srcOrd="0" destOrd="0" presId="urn:microsoft.com/office/officeart/2005/8/layout/process2"/>
    <dgm:cxn modelId="{9A30205C-6C37-4F56-8769-F66DCC21F0E4}" type="presOf" srcId="{C8E1FCD4-B8CB-4F77-813B-B6EB601099D0}" destId="{DBD0F5EC-8BF1-481B-95DD-C7F6C2F5F331}" srcOrd="0" destOrd="0" presId="urn:microsoft.com/office/officeart/2005/8/layout/process2"/>
    <dgm:cxn modelId="{7EFEB0C8-1653-42D3-99B2-B4B45F2731CC}" srcId="{56DA93C4-44FA-411F-885A-B1166DD1138F}" destId="{FBB8BEAF-FE2B-4FAF-B926-FA799B28B817}" srcOrd="2" destOrd="0" parTransId="{EDAF2E53-4AB0-450F-A042-7A03B494E375}" sibTransId="{186F0966-8B83-408B-9296-02D65BF943FE}"/>
    <dgm:cxn modelId="{C45DACEB-6D7D-4C53-B92F-32B58828F613}" srcId="{56DA93C4-44FA-411F-885A-B1166DD1138F}" destId="{9DB56894-96FB-476A-91B4-64704CBA97DE}" srcOrd="3" destOrd="0" parTransId="{26438FE0-F04B-4BBC-8B1D-F24A370B6D84}" sibTransId="{07F89120-6A25-4FFB-AB69-5C5A7F17C1EB}"/>
    <dgm:cxn modelId="{5389BEB5-1BC5-4C44-B869-3E3FF679ABC2}" srcId="{56DA93C4-44FA-411F-885A-B1166DD1138F}" destId="{E14D98CD-AD1F-411A-AC80-6EEEB2FCAEDD}" srcOrd="0" destOrd="0" parTransId="{1232FD83-2FBB-4AF9-8A4A-FEB0896420F2}" sibTransId="{061EFD15-09F9-4FC8-AC86-CE8A248FB1F2}"/>
    <dgm:cxn modelId="{A78955D6-1016-4863-964E-56CBCB5657A9}" type="presOf" srcId="{FBB8BEAF-FE2B-4FAF-B926-FA799B28B817}" destId="{5FBB202F-DF07-4F69-9FAB-D5858CCDB7CD}" srcOrd="0" destOrd="0" presId="urn:microsoft.com/office/officeart/2005/8/layout/process2"/>
    <dgm:cxn modelId="{D12E879E-08B3-4FC9-9296-4EEFF32AC270}" type="presOf" srcId="{9DB56894-96FB-476A-91B4-64704CBA97DE}" destId="{7BF24722-271C-4C3B-B1B1-67E410FFA590}" srcOrd="0" destOrd="0" presId="urn:microsoft.com/office/officeart/2005/8/layout/process2"/>
    <dgm:cxn modelId="{4BF8E692-4BE3-431C-98DF-A9A7AAB8FDF5}" type="presOf" srcId="{EC80509C-F437-4AAA-BCA6-16B7C651A54C}" destId="{5A9751F9-0BEE-4328-915E-1D32A4C91BCD}" srcOrd="0" destOrd="0" presId="urn:microsoft.com/office/officeart/2005/8/layout/process2"/>
    <dgm:cxn modelId="{A1FDE802-22B3-4E3E-8C4B-1D03A539BBB2}" type="presOf" srcId="{186F0966-8B83-408B-9296-02D65BF943FE}" destId="{97723665-BEE1-4823-B0F9-B932A7A1BEBC}" srcOrd="0" destOrd="0" presId="urn:microsoft.com/office/officeart/2005/8/layout/process2"/>
    <dgm:cxn modelId="{4100D72C-6846-4F59-B92A-99CE15FB36F4}" type="presOf" srcId="{186F0966-8B83-408B-9296-02D65BF943FE}" destId="{8E0FAE62-08A3-49C7-A91B-B211B9211499}" srcOrd="1" destOrd="0" presId="urn:microsoft.com/office/officeart/2005/8/layout/process2"/>
    <dgm:cxn modelId="{F9F4FE92-7040-4091-85CC-6EC0635F8DA4}" srcId="{56DA93C4-44FA-411F-885A-B1166DD1138F}" destId="{EC80509C-F437-4AAA-BCA6-16B7C651A54C}" srcOrd="1" destOrd="0" parTransId="{51FA038F-95CE-401F-B714-3FE37B1CAE7D}" sibTransId="{C8E1FCD4-B8CB-4F77-813B-B6EB601099D0}"/>
    <dgm:cxn modelId="{924E5BB1-3890-4455-B8B7-95EB52E34982}" type="presOf" srcId="{061EFD15-09F9-4FC8-AC86-CE8A248FB1F2}" destId="{B7A27FA5-CF91-40EB-9E84-0FED161E092C}" srcOrd="1" destOrd="0" presId="urn:microsoft.com/office/officeart/2005/8/layout/process2"/>
    <dgm:cxn modelId="{81C28EE8-4CB1-4086-9498-872A4C3FF5D9}" type="presParOf" srcId="{39D5E335-E4AA-42D8-8447-F5C3E34FB245}" destId="{C6C3D75D-C606-4622-A35B-A21A760C1CB0}" srcOrd="0" destOrd="0" presId="urn:microsoft.com/office/officeart/2005/8/layout/process2"/>
    <dgm:cxn modelId="{72092B4A-BF60-41C8-BF18-A2816F656CEE}" type="presParOf" srcId="{39D5E335-E4AA-42D8-8447-F5C3E34FB245}" destId="{FA410123-4B7A-440D-A22B-583A51744492}" srcOrd="1" destOrd="0" presId="urn:microsoft.com/office/officeart/2005/8/layout/process2"/>
    <dgm:cxn modelId="{F5FFEF0B-155C-4FB4-B82B-404F01E2B67F}" type="presParOf" srcId="{FA410123-4B7A-440D-A22B-583A51744492}" destId="{B7A27FA5-CF91-40EB-9E84-0FED161E092C}" srcOrd="0" destOrd="0" presId="urn:microsoft.com/office/officeart/2005/8/layout/process2"/>
    <dgm:cxn modelId="{811587F3-A4E6-4BED-8718-E9FC8EB0B38B}" type="presParOf" srcId="{39D5E335-E4AA-42D8-8447-F5C3E34FB245}" destId="{5A9751F9-0BEE-4328-915E-1D32A4C91BCD}" srcOrd="2" destOrd="0" presId="urn:microsoft.com/office/officeart/2005/8/layout/process2"/>
    <dgm:cxn modelId="{A022D5DE-0745-48AD-B92A-35CC7BF6D4FD}" type="presParOf" srcId="{39D5E335-E4AA-42D8-8447-F5C3E34FB245}" destId="{DBD0F5EC-8BF1-481B-95DD-C7F6C2F5F331}" srcOrd="3" destOrd="0" presId="urn:microsoft.com/office/officeart/2005/8/layout/process2"/>
    <dgm:cxn modelId="{1E58025E-07D4-4936-B849-BD67C27FFE41}" type="presParOf" srcId="{DBD0F5EC-8BF1-481B-95DD-C7F6C2F5F331}" destId="{D6BBD4B7-CB98-4612-8221-A092DA3863DF}" srcOrd="0" destOrd="0" presId="urn:microsoft.com/office/officeart/2005/8/layout/process2"/>
    <dgm:cxn modelId="{1CF42FBC-149E-48EE-ADE3-0591A8E9566F}" type="presParOf" srcId="{39D5E335-E4AA-42D8-8447-F5C3E34FB245}" destId="{5FBB202F-DF07-4F69-9FAB-D5858CCDB7CD}" srcOrd="4" destOrd="0" presId="urn:microsoft.com/office/officeart/2005/8/layout/process2"/>
    <dgm:cxn modelId="{D7166A91-213A-474A-8D38-EA2C1BFB2E7C}" type="presParOf" srcId="{39D5E335-E4AA-42D8-8447-F5C3E34FB245}" destId="{97723665-BEE1-4823-B0F9-B932A7A1BEBC}" srcOrd="5" destOrd="0" presId="urn:microsoft.com/office/officeart/2005/8/layout/process2"/>
    <dgm:cxn modelId="{5D00C0E2-6761-4949-9343-F7928BD0F873}" type="presParOf" srcId="{97723665-BEE1-4823-B0F9-B932A7A1BEBC}" destId="{8E0FAE62-08A3-49C7-A91B-B211B9211499}" srcOrd="0" destOrd="0" presId="urn:microsoft.com/office/officeart/2005/8/layout/process2"/>
    <dgm:cxn modelId="{E663BC08-A968-4F08-8D94-A9D68C10F535}" type="presParOf" srcId="{39D5E335-E4AA-42D8-8447-F5C3E34FB245}" destId="{7BF24722-271C-4C3B-B1B1-67E410FFA590}"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A2A5CB-0FD0-4453-80AF-DD407CB9C51D}" type="doc">
      <dgm:prSet loTypeId="urn:microsoft.com/office/officeart/2005/8/layout/hList7" loCatId="list" qsTypeId="urn:microsoft.com/office/officeart/2005/8/quickstyle/simple1" qsCatId="simple" csTypeId="urn:microsoft.com/office/officeart/2005/8/colors/accent2_1" csCatId="accent2" phldr="1"/>
      <dgm:spPr/>
      <dgm:t>
        <a:bodyPr/>
        <a:lstStyle/>
        <a:p>
          <a:endParaRPr lang="ru-RU"/>
        </a:p>
      </dgm:t>
    </dgm:pt>
    <dgm:pt modelId="{5D7539C2-8AA9-4873-9203-6016975A46E8}">
      <dgm:prSet/>
      <dgm:spPr/>
      <dgm:t>
        <a:bodyPr/>
        <a:lstStyle/>
        <a:p>
          <a:pPr rtl="0"/>
          <a:r>
            <a:rPr lang="ru-RU" dirty="0" smtClean="0"/>
            <a:t>Монополия</a:t>
          </a:r>
          <a:endParaRPr lang="ru-RU" dirty="0"/>
        </a:p>
      </dgm:t>
    </dgm:pt>
    <dgm:pt modelId="{7A10F7BF-4196-4D62-A566-A23BBAA4CD6A}" type="parTrans" cxnId="{23B734D3-A49C-4A1A-93E8-648213B99D81}">
      <dgm:prSet/>
      <dgm:spPr/>
      <dgm:t>
        <a:bodyPr/>
        <a:lstStyle/>
        <a:p>
          <a:endParaRPr lang="ru-RU"/>
        </a:p>
      </dgm:t>
    </dgm:pt>
    <dgm:pt modelId="{08960EEB-BDDE-4B12-ABCA-F56582C51FEF}" type="sibTrans" cxnId="{23B734D3-A49C-4A1A-93E8-648213B99D81}">
      <dgm:prSet/>
      <dgm:spPr/>
      <dgm:t>
        <a:bodyPr/>
        <a:lstStyle/>
        <a:p>
          <a:endParaRPr lang="ru-RU"/>
        </a:p>
      </dgm:t>
    </dgm:pt>
    <dgm:pt modelId="{E54EBDA9-410B-43C6-9C67-F7004157A41A}">
      <dgm:prSet/>
      <dgm:spPr/>
      <dgm:t>
        <a:bodyPr/>
        <a:lstStyle/>
        <a:p>
          <a:pPr rtl="0"/>
          <a:r>
            <a:rPr lang="ru-RU" dirty="0" smtClean="0"/>
            <a:t>Уникальный продукт</a:t>
          </a:r>
          <a:endParaRPr lang="ru-RU" dirty="0"/>
        </a:p>
      </dgm:t>
    </dgm:pt>
    <dgm:pt modelId="{1C18E22B-3F6C-4B19-AB0F-93743A60DE4C}" type="parTrans" cxnId="{BB814093-CB2A-4A22-BA8F-0902446A4F68}">
      <dgm:prSet/>
      <dgm:spPr/>
      <dgm:t>
        <a:bodyPr/>
        <a:lstStyle/>
        <a:p>
          <a:endParaRPr lang="ru-RU"/>
        </a:p>
      </dgm:t>
    </dgm:pt>
    <dgm:pt modelId="{BC860791-AF6E-4354-A4CE-6ADE15AA9983}" type="sibTrans" cxnId="{BB814093-CB2A-4A22-BA8F-0902446A4F68}">
      <dgm:prSet/>
      <dgm:spPr/>
      <dgm:t>
        <a:bodyPr/>
        <a:lstStyle/>
        <a:p>
          <a:endParaRPr lang="ru-RU"/>
        </a:p>
      </dgm:t>
    </dgm:pt>
    <dgm:pt modelId="{2EF63CE1-0A3E-418F-80A1-70512FF39181}">
      <dgm:prSet/>
      <dgm:spPr/>
      <dgm:t>
        <a:bodyPr/>
        <a:lstStyle/>
        <a:p>
          <a:pPr rtl="0"/>
          <a:r>
            <a:rPr lang="ru-RU" dirty="0" smtClean="0"/>
            <a:t>Уникальное предложение</a:t>
          </a:r>
          <a:endParaRPr lang="ru-RU" dirty="0"/>
        </a:p>
      </dgm:t>
    </dgm:pt>
    <dgm:pt modelId="{0921127B-B7C3-4E22-92F9-BBBAA33DF162}" type="parTrans" cxnId="{0404C991-DD9F-4B5D-8EE7-997A4706C3BA}">
      <dgm:prSet/>
      <dgm:spPr/>
      <dgm:t>
        <a:bodyPr/>
        <a:lstStyle/>
        <a:p>
          <a:endParaRPr lang="ru-RU"/>
        </a:p>
      </dgm:t>
    </dgm:pt>
    <dgm:pt modelId="{C70D77A6-EC28-4BB0-8BB6-A81E9A4F2EF8}" type="sibTrans" cxnId="{0404C991-DD9F-4B5D-8EE7-997A4706C3BA}">
      <dgm:prSet/>
      <dgm:spPr/>
      <dgm:t>
        <a:bodyPr/>
        <a:lstStyle/>
        <a:p>
          <a:endParaRPr lang="ru-RU"/>
        </a:p>
      </dgm:t>
    </dgm:pt>
    <dgm:pt modelId="{F029D799-DAB4-4693-9A0B-BFAFEB3CA6F4}" type="pres">
      <dgm:prSet presAssocID="{35A2A5CB-0FD0-4453-80AF-DD407CB9C51D}" presName="Name0" presStyleCnt="0">
        <dgm:presLayoutVars>
          <dgm:dir/>
          <dgm:resizeHandles val="exact"/>
        </dgm:presLayoutVars>
      </dgm:prSet>
      <dgm:spPr/>
      <dgm:t>
        <a:bodyPr/>
        <a:lstStyle/>
        <a:p>
          <a:endParaRPr lang="ru-RU"/>
        </a:p>
      </dgm:t>
    </dgm:pt>
    <dgm:pt modelId="{4A4B8846-1E7B-4722-99BE-60D99EEF2F58}" type="pres">
      <dgm:prSet presAssocID="{35A2A5CB-0FD0-4453-80AF-DD407CB9C51D}" presName="fgShape" presStyleLbl="fgShp" presStyleIdx="0" presStyleCnt="1"/>
      <dgm:spPr/>
    </dgm:pt>
    <dgm:pt modelId="{6B8252AD-21C8-4F10-8DDB-274BE709452D}" type="pres">
      <dgm:prSet presAssocID="{35A2A5CB-0FD0-4453-80AF-DD407CB9C51D}" presName="linComp" presStyleCnt="0"/>
      <dgm:spPr/>
    </dgm:pt>
    <dgm:pt modelId="{6B44E1B0-1EE9-42AC-A593-4762C87BD10E}" type="pres">
      <dgm:prSet presAssocID="{5D7539C2-8AA9-4873-9203-6016975A46E8}" presName="compNode" presStyleCnt="0"/>
      <dgm:spPr/>
    </dgm:pt>
    <dgm:pt modelId="{5EF02EB4-39E5-4EBA-8E0F-E1DE4E81A779}" type="pres">
      <dgm:prSet presAssocID="{5D7539C2-8AA9-4873-9203-6016975A46E8}" presName="bkgdShape" presStyleLbl="node1" presStyleIdx="0" presStyleCnt="3"/>
      <dgm:spPr/>
      <dgm:t>
        <a:bodyPr/>
        <a:lstStyle/>
        <a:p>
          <a:endParaRPr lang="ru-RU"/>
        </a:p>
      </dgm:t>
    </dgm:pt>
    <dgm:pt modelId="{CDED91F8-11F9-4DB9-ADD5-3166A4B05A54}" type="pres">
      <dgm:prSet presAssocID="{5D7539C2-8AA9-4873-9203-6016975A46E8}" presName="nodeTx" presStyleLbl="node1" presStyleIdx="0" presStyleCnt="3">
        <dgm:presLayoutVars>
          <dgm:bulletEnabled val="1"/>
        </dgm:presLayoutVars>
      </dgm:prSet>
      <dgm:spPr/>
      <dgm:t>
        <a:bodyPr/>
        <a:lstStyle/>
        <a:p>
          <a:endParaRPr lang="ru-RU"/>
        </a:p>
      </dgm:t>
    </dgm:pt>
    <dgm:pt modelId="{D24E7A4A-4101-43D0-B3AF-1D866B42EBDF}" type="pres">
      <dgm:prSet presAssocID="{5D7539C2-8AA9-4873-9203-6016975A46E8}" presName="invisiNode" presStyleLbl="node1" presStyleIdx="0" presStyleCnt="3"/>
      <dgm:spPr/>
    </dgm:pt>
    <dgm:pt modelId="{D42F42BD-1DD2-44FC-8227-038F4C675F09}" type="pres">
      <dgm:prSet presAssocID="{5D7539C2-8AA9-4873-9203-6016975A46E8}"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ru-RU"/>
        </a:p>
      </dgm:t>
    </dgm:pt>
    <dgm:pt modelId="{628FE826-AEA2-4901-86BA-33473E17C6D1}" type="pres">
      <dgm:prSet presAssocID="{08960EEB-BDDE-4B12-ABCA-F56582C51FEF}" presName="sibTrans" presStyleLbl="sibTrans2D1" presStyleIdx="0" presStyleCnt="0"/>
      <dgm:spPr/>
      <dgm:t>
        <a:bodyPr/>
        <a:lstStyle/>
        <a:p>
          <a:endParaRPr lang="ru-RU"/>
        </a:p>
      </dgm:t>
    </dgm:pt>
    <dgm:pt modelId="{3C79FFB4-12CD-47BB-9A52-E02079EFE582}" type="pres">
      <dgm:prSet presAssocID="{E54EBDA9-410B-43C6-9C67-F7004157A41A}" presName="compNode" presStyleCnt="0"/>
      <dgm:spPr/>
    </dgm:pt>
    <dgm:pt modelId="{13D17815-B785-4733-98AD-FA664B76F350}" type="pres">
      <dgm:prSet presAssocID="{E54EBDA9-410B-43C6-9C67-F7004157A41A}" presName="bkgdShape" presStyleLbl="node1" presStyleIdx="1" presStyleCnt="3"/>
      <dgm:spPr/>
      <dgm:t>
        <a:bodyPr/>
        <a:lstStyle/>
        <a:p>
          <a:endParaRPr lang="ru-RU"/>
        </a:p>
      </dgm:t>
    </dgm:pt>
    <dgm:pt modelId="{B9190785-CAC4-48EF-A7E1-80A15A738C7B}" type="pres">
      <dgm:prSet presAssocID="{E54EBDA9-410B-43C6-9C67-F7004157A41A}" presName="nodeTx" presStyleLbl="node1" presStyleIdx="1" presStyleCnt="3">
        <dgm:presLayoutVars>
          <dgm:bulletEnabled val="1"/>
        </dgm:presLayoutVars>
      </dgm:prSet>
      <dgm:spPr/>
      <dgm:t>
        <a:bodyPr/>
        <a:lstStyle/>
        <a:p>
          <a:endParaRPr lang="ru-RU"/>
        </a:p>
      </dgm:t>
    </dgm:pt>
    <dgm:pt modelId="{63F63C52-DCD0-4ED9-A076-45C266142544}" type="pres">
      <dgm:prSet presAssocID="{E54EBDA9-410B-43C6-9C67-F7004157A41A}" presName="invisiNode" presStyleLbl="node1" presStyleIdx="1" presStyleCnt="3"/>
      <dgm:spPr/>
    </dgm:pt>
    <dgm:pt modelId="{1E5E9987-10D7-417D-9325-20D55E98BF57}" type="pres">
      <dgm:prSet presAssocID="{E54EBDA9-410B-43C6-9C67-F7004157A41A}" presName="imagNod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9000" b="-9000"/>
          </a:stretch>
        </a:blipFill>
      </dgm:spPr>
      <dgm:t>
        <a:bodyPr/>
        <a:lstStyle/>
        <a:p>
          <a:endParaRPr lang="ru-RU"/>
        </a:p>
      </dgm:t>
    </dgm:pt>
    <dgm:pt modelId="{2678D294-7C4B-4CC8-9FD3-E663090A8E86}" type="pres">
      <dgm:prSet presAssocID="{BC860791-AF6E-4354-A4CE-6ADE15AA9983}" presName="sibTrans" presStyleLbl="sibTrans2D1" presStyleIdx="0" presStyleCnt="0"/>
      <dgm:spPr/>
      <dgm:t>
        <a:bodyPr/>
        <a:lstStyle/>
        <a:p>
          <a:endParaRPr lang="ru-RU"/>
        </a:p>
      </dgm:t>
    </dgm:pt>
    <dgm:pt modelId="{603EE5B6-AAF4-4C0B-9F33-3E73649AE4B5}" type="pres">
      <dgm:prSet presAssocID="{2EF63CE1-0A3E-418F-80A1-70512FF39181}" presName="compNode" presStyleCnt="0"/>
      <dgm:spPr/>
    </dgm:pt>
    <dgm:pt modelId="{0CE4D608-A857-48FE-A4DB-1A7AC577923D}" type="pres">
      <dgm:prSet presAssocID="{2EF63CE1-0A3E-418F-80A1-70512FF39181}" presName="bkgdShape" presStyleLbl="node1" presStyleIdx="2" presStyleCnt="3"/>
      <dgm:spPr/>
      <dgm:t>
        <a:bodyPr/>
        <a:lstStyle/>
        <a:p>
          <a:endParaRPr lang="ru-RU"/>
        </a:p>
      </dgm:t>
    </dgm:pt>
    <dgm:pt modelId="{5E62EAE4-70AB-427B-8946-240E7A5E73FC}" type="pres">
      <dgm:prSet presAssocID="{2EF63CE1-0A3E-418F-80A1-70512FF39181}" presName="nodeTx" presStyleLbl="node1" presStyleIdx="2" presStyleCnt="3">
        <dgm:presLayoutVars>
          <dgm:bulletEnabled val="1"/>
        </dgm:presLayoutVars>
      </dgm:prSet>
      <dgm:spPr/>
      <dgm:t>
        <a:bodyPr/>
        <a:lstStyle/>
        <a:p>
          <a:endParaRPr lang="ru-RU"/>
        </a:p>
      </dgm:t>
    </dgm:pt>
    <dgm:pt modelId="{805B94DD-9A23-44CA-92D6-25F4C24483F7}" type="pres">
      <dgm:prSet presAssocID="{2EF63CE1-0A3E-418F-80A1-70512FF39181}" presName="invisiNode" presStyleLbl="node1" presStyleIdx="2" presStyleCnt="3"/>
      <dgm:spPr/>
    </dgm:pt>
    <dgm:pt modelId="{16181D28-D55F-4FA5-878A-C09F2518C890}" type="pres">
      <dgm:prSet presAssocID="{2EF63CE1-0A3E-418F-80A1-70512FF39181}"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ru-RU"/>
        </a:p>
      </dgm:t>
    </dgm:pt>
  </dgm:ptLst>
  <dgm:cxnLst>
    <dgm:cxn modelId="{E2954032-D48C-4C3A-9F9C-F2FC2AE2041B}" type="presOf" srcId="{E54EBDA9-410B-43C6-9C67-F7004157A41A}" destId="{B9190785-CAC4-48EF-A7E1-80A15A738C7B}" srcOrd="1" destOrd="0" presId="urn:microsoft.com/office/officeart/2005/8/layout/hList7"/>
    <dgm:cxn modelId="{23B734D3-A49C-4A1A-93E8-648213B99D81}" srcId="{35A2A5CB-0FD0-4453-80AF-DD407CB9C51D}" destId="{5D7539C2-8AA9-4873-9203-6016975A46E8}" srcOrd="0" destOrd="0" parTransId="{7A10F7BF-4196-4D62-A566-A23BBAA4CD6A}" sibTransId="{08960EEB-BDDE-4B12-ABCA-F56582C51FEF}"/>
    <dgm:cxn modelId="{E3EACDDB-D44F-47AB-910E-ACAFA9A4125C}" type="presOf" srcId="{E54EBDA9-410B-43C6-9C67-F7004157A41A}" destId="{13D17815-B785-4733-98AD-FA664B76F350}" srcOrd="0" destOrd="0" presId="urn:microsoft.com/office/officeart/2005/8/layout/hList7"/>
    <dgm:cxn modelId="{F5A19624-3891-4FB6-A9AD-570C063B5EE4}" type="presOf" srcId="{08960EEB-BDDE-4B12-ABCA-F56582C51FEF}" destId="{628FE826-AEA2-4901-86BA-33473E17C6D1}" srcOrd="0" destOrd="0" presId="urn:microsoft.com/office/officeart/2005/8/layout/hList7"/>
    <dgm:cxn modelId="{E3020520-C37A-4D92-833F-66366E477C1D}" type="presOf" srcId="{5D7539C2-8AA9-4873-9203-6016975A46E8}" destId="{CDED91F8-11F9-4DB9-ADD5-3166A4B05A54}" srcOrd="1" destOrd="0" presId="urn:microsoft.com/office/officeart/2005/8/layout/hList7"/>
    <dgm:cxn modelId="{90379B66-EE45-447E-B1EC-FC6FE02F9DFA}" type="presOf" srcId="{2EF63CE1-0A3E-418F-80A1-70512FF39181}" destId="{5E62EAE4-70AB-427B-8946-240E7A5E73FC}" srcOrd="1" destOrd="0" presId="urn:microsoft.com/office/officeart/2005/8/layout/hList7"/>
    <dgm:cxn modelId="{94571AB7-FFF0-461D-AB0C-7A7A2D9C7CEF}" type="presOf" srcId="{2EF63CE1-0A3E-418F-80A1-70512FF39181}" destId="{0CE4D608-A857-48FE-A4DB-1A7AC577923D}" srcOrd="0" destOrd="0" presId="urn:microsoft.com/office/officeart/2005/8/layout/hList7"/>
    <dgm:cxn modelId="{722A944F-F01A-47EC-BE9F-B1BD3803F1D8}" type="presOf" srcId="{5D7539C2-8AA9-4873-9203-6016975A46E8}" destId="{5EF02EB4-39E5-4EBA-8E0F-E1DE4E81A779}" srcOrd="0" destOrd="0" presId="urn:microsoft.com/office/officeart/2005/8/layout/hList7"/>
    <dgm:cxn modelId="{0404C991-DD9F-4B5D-8EE7-997A4706C3BA}" srcId="{35A2A5CB-0FD0-4453-80AF-DD407CB9C51D}" destId="{2EF63CE1-0A3E-418F-80A1-70512FF39181}" srcOrd="2" destOrd="0" parTransId="{0921127B-B7C3-4E22-92F9-BBBAA33DF162}" sibTransId="{C70D77A6-EC28-4BB0-8BB6-A81E9A4F2EF8}"/>
    <dgm:cxn modelId="{BB814093-CB2A-4A22-BA8F-0902446A4F68}" srcId="{35A2A5CB-0FD0-4453-80AF-DD407CB9C51D}" destId="{E54EBDA9-410B-43C6-9C67-F7004157A41A}" srcOrd="1" destOrd="0" parTransId="{1C18E22B-3F6C-4B19-AB0F-93743A60DE4C}" sibTransId="{BC860791-AF6E-4354-A4CE-6ADE15AA9983}"/>
    <dgm:cxn modelId="{45C09924-5F19-4179-86E2-7DEDA18DD52D}" type="presOf" srcId="{BC860791-AF6E-4354-A4CE-6ADE15AA9983}" destId="{2678D294-7C4B-4CC8-9FD3-E663090A8E86}" srcOrd="0" destOrd="0" presId="urn:microsoft.com/office/officeart/2005/8/layout/hList7"/>
    <dgm:cxn modelId="{76A85A68-16DA-4513-8F00-8CE4FFA432FA}" type="presOf" srcId="{35A2A5CB-0FD0-4453-80AF-DD407CB9C51D}" destId="{F029D799-DAB4-4693-9A0B-BFAFEB3CA6F4}" srcOrd="0" destOrd="0" presId="urn:microsoft.com/office/officeart/2005/8/layout/hList7"/>
    <dgm:cxn modelId="{0DED8D96-CBBA-415D-AFBC-4A25F7569FE8}" type="presParOf" srcId="{F029D799-DAB4-4693-9A0B-BFAFEB3CA6F4}" destId="{4A4B8846-1E7B-4722-99BE-60D99EEF2F58}" srcOrd="0" destOrd="0" presId="urn:microsoft.com/office/officeart/2005/8/layout/hList7"/>
    <dgm:cxn modelId="{01352CF2-E406-406D-9A49-0535B47C2A3C}" type="presParOf" srcId="{F029D799-DAB4-4693-9A0B-BFAFEB3CA6F4}" destId="{6B8252AD-21C8-4F10-8DDB-274BE709452D}" srcOrd="1" destOrd="0" presId="urn:microsoft.com/office/officeart/2005/8/layout/hList7"/>
    <dgm:cxn modelId="{BB467AD7-47E0-48CA-A18D-A4AE1EB554B9}" type="presParOf" srcId="{6B8252AD-21C8-4F10-8DDB-274BE709452D}" destId="{6B44E1B0-1EE9-42AC-A593-4762C87BD10E}" srcOrd="0" destOrd="0" presId="urn:microsoft.com/office/officeart/2005/8/layout/hList7"/>
    <dgm:cxn modelId="{3CB6F305-B346-499B-99AD-D8E5582A6C56}" type="presParOf" srcId="{6B44E1B0-1EE9-42AC-A593-4762C87BD10E}" destId="{5EF02EB4-39E5-4EBA-8E0F-E1DE4E81A779}" srcOrd="0" destOrd="0" presId="urn:microsoft.com/office/officeart/2005/8/layout/hList7"/>
    <dgm:cxn modelId="{66D79076-C4EB-4622-B8C3-EB9DE1D68C35}" type="presParOf" srcId="{6B44E1B0-1EE9-42AC-A593-4762C87BD10E}" destId="{CDED91F8-11F9-4DB9-ADD5-3166A4B05A54}" srcOrd="1" destOrd="0" presId="urn:microsoft.com/office/officeart/2005/8/layout/hList7"/>
    <dgm:cxn modelId="{2A408B51-766D-4BC3-9740-8E000913BBB2}" type="presParOf" srcId="{6B44E1B0-1EE9-42AC-A593-4762C87BD10E}" destId="{D24E7A4A-4101-43D0-B3AF-1D866B42EBDF}" srcOrd="2" destOrd="0" presId="urn:microsoft.com/office/officeart/2005/8/layout/hList7"/>
    <dgm:cxn modelId="{5BD2405A-2E1E-4CAB-9B4A-C593BF33307C}" type="presParOf" srcId="{6B44E1B0-1EE9-42AC-A593-4762C87BD10E}" destId="{D42F42BD-1DD2-44FC-8227-038F4C675F09}" srcOrd="3" destOrd="0" presId="urn:microsoft.com/office/officeart/2005/8/layout/hList7"/>
    <dgm:cxn modelId="{CC6FB118-6D51-477A-B3A6-92055E858013}" type="presParOf" srcId="{6B8252AD-21C8-4F10-8DDB-274BE709452D}" destId="{628FE826-AEA2-4901-86BA-33473E17C6D1}" srcOrd="1" destOrd="0" presId="urn:microsoft.com/office/officeart/2005/8/layout/hList7"/>
    <dgm:cxn modelId="{14ABF9B6-468D-42E6-8CF8-9590A94D4825}" type="presParOf" srcId="{6B8252AD-21C8-4F10-8DDB-274BE709452D}" destId="{3C79FFB4-12CD-47BB-9A52-E02079EFE582}" srcOrd="2" destOrd="0" presId="urn:microsoft.com/office/officeart/2005/8/layout/hList7"/>
    <dgm:cxn modelId="{6CD6C7C1-AF39-4BB4-A1B4-9AF3A3EE9CF6}" type="presParOf" srcId="{3C79FFB4-12CD-47BB-9A52-E02079EFE582}" destId="{13D17815-B785-4733-98AD-FA664B76F350}" srcOrd="0" destOrd="0" presId="urn:microsoft.com/office/officeart/2005/8/layout/hList7"/>
    <dgm:cxn modelId="{C4101193-FC08-471A-90F4-61A890935AEF}" type="presParOf" srcId="{3C79FFB4-12CD-47BB-9A52-E02079EFE582}" destId="{B9190785-CAC4-48EF-A7E1-80A15A738C7B}" srcOrd="1" destOrd="0" presId="urn:microsoft.com/office/officeart/2005/8/layout/hList7"/>
    <dgm:cxn modelId="{63851BA9-B424-4E71-A77D-9CBC53EE2BCE}" type="presParOf" srcId="{3C79FFB4-12CD-47BB-9A52-E02079EFE582}" destId="{63F63C52-DCD0-4ED9-A076-45C266142544}" srcOrd="2" destOrd="0" presId="urn:microsoft.com/office/officeart/2005/8/layout/hList7"/>
    <dgm:cxn modelId="{4D4037D8-BB70-4F88-B296-5FDE6A80046A}" type="presParOf" srcId="{3C79FFB4-12CD-47BB-9A52-E02079EFE582}" destId="{1E5E9987-10D7-417D-9325-20D55E98BF57}" srcOrd="3" destOrd="0" presId="urn:microsoft.com/office/officeart/2005/8/layout/hList7"/>
    <dgm:cxn modelId="{79CC99C4-6021-405E-8DFA-74D54B597965}" type="presParOf" srcId="{6B8252AD-21C8-4F10-8DDB-274BE709452D}" destId="{2678D294-7C4B-4CC8-9FD3-E663090A8E86}" srcOrd="3" destOrd="0" presId="urn:microsoft.com/office/officeart/2005/8/layout/hList7"/>
    <dgm:cxn modelId="{F0B039FC-D1D8-441A-8EAE-ED83D53F629D}" type="presParOf" srcId="{6B8252AD-21C8-4F10-8DDB-274BE709452D}" destId="{603EE5B6-AAF4-4C0B-9F33-3E73649AE4B5}" srcOrd="4" destOrd="0" presId="urn:microsoft.com/office/officeart/2005/8/layout/hList7"/>
    <dgm:cxn modelId="{48CFDCD5-7415-4D4F-93DF-A9ED7BD0D729}" type="presParOf" srcId="{603EE5B6-AAF4-4C0B-9F33-3E73649AE4B5}" destId="{0CE4D608-A857-48FE-A4DB-1A7AC577923D}" srcOrd="0" destOrd="0" presId="urn:microsoft.com/office/officeart/2005/8/layout/hList7"/>
    <dgm:cxn modelId="{38DBC793-E758-4191-A384-A0D925DD2B9E}" type="presParOf" srcId="{603EE5B6-AAF4-4C0B-9F33-3E73649AE4B5}" destId="{5E62EAE4-70AB-427B-8946-240E7A5E73FC}" srcOrd="1" destOrd="0" presId="urn:microsoft.com/office/officeart/2005/8/layout/hList7"/>
    <dgm:cxn modelId="{11D21425-5D11-4D82-A272-D641516202F4}" type="presParOf" srcId="{603EE5B6-AAF4-4C0B-9F33-3E73649AE4B5}" destId="{805B94DD-9A23-44CA-92D6-25F4C24483F7}" srcOrd="2" destOrd="0" presId="urn:microsoft.com/office/officeart/2005/8/layout/hList7"/>
    <dgm:cxn modelId="{43320BC9-0A29-4F32-BD6A-78DA3544E617}" type="presParOf" srcId="{603EE5B6-AAF4-4C0B-9F33-3E73649AE4B5}" destId="{16181D28-D55F-4FA5-878A-C09F2518C890}"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3715EF-E4B0-4348-80A2-2B3346A13B39}" type="doc">
      <dgm:prSet loTypeId="urn:microsoft.com/office/officeart/2005/8/layout/arrow3" loCatId="relationship" qsTypeId="urn:microsoft.com/office/officeart/2005/8/quickstyle/simple1" qsCatId="simple" csTypeId="urn:microsoft.com/office/officeart/2005/8/colors/accent2_1" csCatId="accent2" phldr="1"/>
      <dgm:spPr/>
      <dgm:t>
        <a:bodyPr/>
        <a:lstStyle/>
        <a:p>
          <a:endParaRPr lang="ru-RU"/>
        </a:p>
      </dgm:t>
    </dgm:pt>
    <dgm:pt modelId="{B81C17ED-46D2-4B09-8E13-DB147B4D22E7}">
      <dgm:prSet phldrT="[Текст]" custT="1"/>
      <dgm:spPr/>
      <dgm:t>
        <a:bodyPr/>
        <a:lstStyle/>
        <a:p>
          <a:r>
            <a:rPr lang="ru-RU" sz="2000" dirty="0" smtClean="0"/>
            <a:t>Учет особенностей каждого клиента</a:t>
          </a:r>
          <a:endParaRPr lang="ru-RU" sz="2000" dirty="0"/>
        </a:p>
      </dgm:t>
    </dgm:pt>
    <dgm:pt modelId="{ECF8B04A-F010-44D5-81AF-B8D16BE7F6F2}" type="parTrans" cxnId="{8BA13E34-B173-4735-810D-A07EC34A532D}">
      <dgm:prSet/>
      <dgm:spPr/>
      <dgm:t>
        <a:bodyPr/>
        <a:lstStyle/>
        <a:p>
          <a:endParaRPr lang="ru-RU" sz="2000"/>
        </a:p>
      </dgm:t>
    </dgm:pt>
    <dgm:pt modelId="{EB5FB2DB-E233-4862-BEF4-EDDB17FAAB2A}" type="sibTrans" cxnId="{8BA13E34-B173-4735-810D-A07EC34A532D}">
      <dgm:prSet/>
      <dgm:spPr/>
      <dgm:t>
        <a:bodyPr/>
        <a:lstStyle/>
        <a:p>
          <a:endParaRPr lang="ru-RU" sz="2000"/>
        </a:p>
      </dgm:t>
    </dgm:pt>
    <dgm:pt modelId="{00CBD4C1-A835-47FA-B41F-89C6224A105D}">
      <dgm:prSet phldrT="[Текст]" custT="1"/>
      <dgm:spPr/>
      <dgm:t>
        <a:bodyPr/>
        <a:lstStyle/>
        <a:p>
          <a:r>
            <a:rPr lang="ru-RU" sz="2000" dirty="0" smtClean="0"/>
            <a:t>Скидки,</a:t>
          </a:r>
          <a:r>
            <a:rPr lang="en-US" sz="2000" dirty="0" smtClean="0"/>
            <a:t> </a:t>
          </a:r>
          <a:r>
            <a:rPr lang="ru-RU" sz="2000" dirty="0" smtClean="0"/>
            <a:t>скидки, скидки…</a:t>
          </a:r>
          <a:endParaRPr lang="ru-RU" sz="2000" dirty="0"/>
        </a:p>
      </dgm:t>
    </dgm:pt>
    <dgm:pt modelId="{DF787216-41CE-44C1-8C9E-30A49528B94E}" type="parTrans" cxnId="{4F3FD7A0-A95F-425C-BA61-F120D3EA951B}">
      <dgm:prSet/>
      <dgm:spPr/>
      <dgm:t>
        <a:bodyPr/>
        <a:lstStyle/>
        <a:p>
          <a:endParaRPr lang="ru-RU" sz="2000"/>
        </a:p>
      </dgm:t>
    </dgm:pt>
    <dgm:pt modelId="{4872127F-A68A-430A-9B2A-970C0FDFE534}" type="sibTrans" cxnId="{4F3FD7A0-A95F-425C-BA61-F120D3EA951B}">
      <dgm:prSet/>
      <dgm:spPr/>
      <dgm:t>
        <a:bodyPr/>
        <a:lstStyle/>
        <a:p>
          <a:endParaRPr lang="ru-RU" sz="2000"/>
        </a:p>
      </dgm:t>
    </dgm:pt>
    <dgm:pt modelId="{4B33FF93-0562-4F56-9F02-16990A33351D}" type="pres">
      <dgm:prSet presAssocID="{3E3715EF-E4B0-4348-80A2-2B3346A13B39}" presName="compositeShape" presStyleCnt="0">
        <dgm:presLayoutVars>
          <dgm:chMax val="2"/>
          <dgm:dir/>
          <dgm:resizeHandles val="exact"/>
        </dgm:presLayoutVars>
      </dgm:prSet>
      <dgm:spPr/>
      <dgm:t>
        <a:bodyPr/>
        <a:lstStyle/>
        <a:p>
          <a:endParaRPr lang="ru-RU"/>
        </a:p>
      </dgm:t>
    </dgm:pt>
    <dgm:pt modelId="{C67A5F51-C0F9-48D6-8316-06CDD027C1FC}" type="pres">
      <dgm:prSet presAssocID="{3E3715EF-E4B0-4348-80A2-2B3346A13B39}" presName="divider" presStyleLbl="fgShp" presStyleIdx="0" presStyleCnt="1"/>
      <dgm:spPr/>
    </dgm:pt>
    <dgm:pt modelId="{E321815D-37D3-4890-84F4-79B139D8FB29}" type="pres">
      <dgm:prSet presAssocID="{B81C17ED-46D2-4B09-8E13-DB147B4D22E7}" presName="downArrow" presStyleLbl="node1" presStyleIdx="0" presStyleCnt="2"/>
      <dgm:spPr/>
    </dgm:pt>
    <dgm:pt modelId="{A3D4FD88-AE30-452D-842C-5BBB9221322E}" type="pres">
      <dgm:prSet presAssocID="{B81C17ED-46D2-4B09-8E13-DB147B4D22E7}" presName="downArrowText" presStyleLbl="revTx" presStyleIdx="0" presStyleCnt="2" custScaleX="121872">
        <dgm:presLayoutVars>
          <dgm:bulletEnabled val="1"/>
        </dgm:presLayoutVars>
      </dgm:prSet>
      <dgm:spPr/>
      <dgm:t>
        <a:bodyPr/>
        <a:lstStyle/>
        <a:p>
          <a:endParaRPr lang="ru-RU"/>
        </a:p>
      </dgm:t>
    </dgm:pt>
    <dgm:pt modelId="{45F981DD-B7B0-466A-9D9E-BBAB6FF363D8}" type="pres">
      <dgm:prSet presAssocID="{00CBD4C1-A835-47FA-B41F-89C6224A105D}" presName="upArrow" presStyleLbl="node1" presStyleIdx="1" presStyleCnt="2"/>
      <dgm:spPr/>
    </dgm:pt>
    <dgm:pt modelId="{0E5E211E-3DA1-4936-BB19-9163139FCF1E}" type="pres">
      <dgm:prSet presAssocID="{00CBD4C1-A835-47FA-B41F-89C6224A105D}" presName="upArrowText" presStyleLbl="revTx" presStyleIdx="1" presStyleCnt="2" custScaleX="121872">
        <dgm:presLayoutVars>
          <dgm:bulletEnabled val="1"/>
        </dgm:presLayoutVars>
      </dgm:prSet>
      <dgm:spPr/>
      <dgm:t>
        <a:bodyPr/>
        <a:lstStyle/>
        <a:p>
          <a:endParaRPr lang="ru-RU"/>
        </a:p>
      </dgm:t>
    </dgm:pt>
  </dgm:ptLst>
  <dgm:cxnLst>
    <dgm:cxn modelId="{4F3FD7A0-A95F-425C-BA61-F120D3EA951B}" srcId="{3E3715EF-E4B0-4348-80A2-2B3346A13B39}" destId="{00CBD4C1-A835-47FA-B41F-89C6224A105D}" srcOrd="1" destOrd="0" parTransId="{DF787216-41CE-44C1-8C9E-30A49528B94E}" sibTransId="{4872127F-A68A-430A-9B2A-970C0FDFE534}"/>
    <dgm:cxn modelId="{4B8EB4C6-2686-4B11-BCC0-5906617E4533}" type="presOf" srcId="{00CBD4C1-A835-47FA-B41F-89C6224A105D}" destId="{0E5E211E-3DA1-4936-BB19-9163139FCF1E}" srcOrd="0" destOrd="0" presId="urn:microsoft.com/office/officeart/2005/8/layout/arrow3"/>
    <dgm:cxn modelId="{5BFD8379-A345-41EB-8D98-AA0A05BBCDBD}" type="presOf" srcId="{3E3715EF-E4B0-4348-80A2-2B3346A13B39}" destId="{4B33FF93-0562-4F56-9F02-16990A33351D}" srcOrd="0" destOrd="0" presId="urn:microsoft.com/office/officeart/2005/8/layout/arrow3"/>
    <dgm:cxn modelId="{9B42F33D-74BD-49E2-A842-96163B948748}" type="presOf" srcId="{B81C17ED-46D2-4B09-8E13-DB147B4D22E7}" destId="{A3D4FD88-AE30-452D-842C-5BBB9221322E}" srcOrd="0" destOrd="0" presId="urn:microsoft.com/office/officeart/2005/8/layout/arrow3"/>
    <dgm:cxn modelId="{8BA13E34-B173-4735-810D-A07EC34A532D}" srcId="{3E3715EF-E4B0-4348-80A2-2B3346A13B39}" destId="{B81C17ED-46D2-4B09-8E13-DB147B4D22E7}" srcOrd="0" destOrd="0" parTransId="{ECF8B04A-F010-44D5-81AF-B8D16BE7F6F2}" sibTransId="{EB5FB2DB-E233-4862-BEF4-EDDB17FAAB2A}"/>
    <dgm:cxn modelId="{E77CCB65-8160-4492-A6A6-25EA80DD5784}" type="presParOf" srcId="{4B33FF93-0562-4F56-9F02-16990A33351D}" destId="{C67A5F51-C0F9-48D6-8316-06CDD027C1FC}" srcOrd="0" destOrd="0" presId="urn:microsoft.com/office/officeart/2005/8/layout/arrow3"/>
    <dgm:cxn modelId="{A038C6B7-6381-442E-81CF-DCF95845E768}" type="presParOf" srcId="{4B33FF93-0562-4F56-9F02-16990A33351D}" destId="{E321815D-37D3-4890-84F4-79B139D8FB29}" srcOrd="1" destOrd="0" presId="urn:microsoft.com/office/officeart/2005/8/layout/arrow3"/>
    <dgm:cxn modelId="{D6D758DE-08F3-4D6E-87FD-E328BF1D34B7}" type="presParOf" srcId="{4B33FF93-0562-4F56-9F02-16990A33351D}" destId="{A3D4FD88-AE30-452D-842C-5BBB9221322E}" srcOrd="2" destOrd="0" presId="urn:microsoft.com/office/officeart/2005/8/layout/arrow3"/>
    <dgm:cxn modelId="{67E4F2A7-887B-4842-9969-15C40407AEA7}" type="presParOf" srcId="{4B33FF93-0562-4F56-9F02-16990A33351D}" destId="{45F981DD-B7B0-466A-9D9E-BBAB6FF363D8}" srcOrd="3" destOrd="0" presId="urn:microsoft.com/office/officeart/2005/8/layout/arrow3"/>
    <dgm:cxn modelId="{458582CF-9A91-4243-ACF0-946D1B46CBF5}" type="presParOf" srcId="{4B33FF93-0562-4F56-9F02-16990A33351D}" destId="{0E5E211E-3DA1-4936-BB19-9163139FCF1E}"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4150F1-1913-47D0-A62F-F264FB89018D}" type="doc">
      <dgm:prSet loTypeId="urn:microsoft.com/office/officeart/2005/8/layout/equation2" loCatId="relationship" qsTypeId="urn:microsoft.com/office/officeart/2005/8/quickstyle/simple1" qsCatId="simple" csTypeId="urn:microsoft.com/office/officeart/2005/8/colors/accent2_1" csCatId="accent2" phldr="1"/>
      <dgm:spPr/>
    </dgm:pt>
    <dgm:pt modelId="{8B728B8D-7AC0-4594-8C68-33595C1BB391}">
      <dgm:prSet phldrT="[Текст]" custT="1"/>
      <dgm:spPr/>
      <dgm:t>
        <a:bodyPr/>
        <a:lstStyle/>
        <a:p>
          <a:r>
            <a:rPr lang="ru-RU" sz="2800" dirty="0" smtClean="0"/>
            <a:t>Реальные потребности</a:t>
          </a:r>
          <a:endParaRPr lang="ru-RU" sz="2800" dirty="0"/>
        </a:p>
      </dgm:t>
    </dgm:pt>
    <dgm:pt modelId="{076A9998-CEFB-4C6B-8D02-92E081CE33C1}" type="parTrans" cxnId="{ABD7BB2C-ADD5-489C-9F4A-272E07CB79EC}">
      <dgm:prSet/>
      <dgm:spPr/>
      <dgm:t>
        <a:bodyPr/>
        <a:lstStyle/>
        <a:p>
          <a:endParaRPr lang="ru-RU"/>
        </a:p>
      </dgm:t>
    </dgm:pt>
    <dgm:pt modelId="{C54A8B8B-1FAC-49E7-A07E-A6EA83386A54}" type="sibTrans" cxnId="{ABD7BB2C-ADD5-489C-9F4A-272E07CB79EC}">
      <dgm:prSet/>
      <dgm:spPr/>
      <dgm:t>
        <a:bodyPr/>
        <a:lstStyle/>
        <a:p>
          <a:endParaRPr lang="ru-RU"/>
        </a:p>
      </dgm:t>
    </dgm:pt>
    <dgm:pt modelId="{D8D7273B-6D08-48A9-9348-748722F4E3AF}">
      <dgm:prSet phldrT="[Текст]" custT="1"/>
      <dgm:spPr/>
      <dgm:t>
        <a:bodyPr/>
        <a:lstStyle/>
        <a:p>
          <a:r>
            <a:rPr lang="ru-RU" sz="2800" dirty="0" smtClean="0"/>
            <a:t>Правильное предложение</a:t>
          </a:r>
          <a:endParaRPr lang="ru-RU" sz="2800" dirty="0"/>
        </a:p>
      </dgm:t>
    </dgm:pt>
    <dgm:pt modelId="{C5D7E4E4-8A1B-4191-A222-B67DE4E27387}" type="parTrans" cxnId="{9FCA9199-C1A9-46C3-AF38-09F5C5738D8C}">
      <dgm:prSet/>
      <dgm:spPr/>
      <dgm:t>
        <a:bodyPr/>
        <a:lstStyle/>
        <a:p>
          <a:endParaRPr lang="ru-RU"/>
        </a:p>
      </dgm:t>
    </dgm:pt>
    <dgm:pt modelId="{71B7E43A-5ABB-4AF3-A2E3-6E90C47721C2}" type="sibTrans" cxnId="{9FCA9199-C1A9-46C3-AF38-09F5C5738D8C}">
      <dgm:prSet/>
      <dgm:spPr/>
      <dgm:t>
        <a:bodyPr/>
        <a:lstStyle/>
        <a:p>
          <a:endParaRPr lang="ru-RU"/>
        </a:p>
      </dgm:t>
    </dgm:pt>
    <dgm:pt modelId="{E1DA8A41-1A21-43C2-A54C-2BB4E8510771}">
      <dgm:prSet phldrT="[Текст]"/>
      <dgm:spPr>
        <a:solidFill>
          <a:schemeClr val="accent2"/>
        </a:solidFill>
        <a:ln>
          <a:solidFill>
            <a:schemeClr val="accent2"/>
          </a:solidFill>
        </a:ln>
      </dgm:spPr>
      <dgm:t>
        <a:bodyPr/>
        <a:lstStyle/>
        <a:p>
          <a:r>
            <a:rPr lang="ru-RU" dirty="0" smtClean="0">
              <a:solidFill>
                <a:schemeClr val="bg1"/>
              </a:solidFill>
            </a:rPr>
            <a:t>Лояльный клиент</a:t>
          </a:r>
          <a:endParaRPr lang="ru-RU" dirty="0">
            <a:solidFill>
              <a:schemeClr val="bg1"/>
            </a:solidFill>
          </a:endParaRPr>
        </a:p>
      </dgm:t>
    </dgm:pt>
    <dgm:pt modelId="{227A1AE4-D413-4856-BC23-262C18403956}" type="parTrans" cxnId="{506C23D6-156B-4269-BCD7-2B50FB67C8FC}">
      <dgm:prSet/>
      <dgm:spPr/>
      <dgm:t>
        <a:bodyPr/>
        <a:lstStyle/>
        <a:p>
          <a:endParaRPr lang="ru-RU"/>
        </a:p>
      </dgm:t>
    </dgm:pt>
    <dgm:pt modelId="{2E05C06E-5E24-4F2D-A760-FD373610F500}" type="sibTrans" cxnId="{506C23D6-156B-4269-BCD7-2B50FB67C8FC}">
      <dgm:prSet/>
      <dgm:spPr/>
      <dgm:t>
        <a:bodyPr/>
        <a:lstStyle/>
        <a:p>
          <a:endParaRPr lang="ru-RU"/>
        </a:p>
      </dgm:t>
    </dgm:pt>
    <dgm:pt modelId="{80ED7984-7796-4C7E-B688-EE41C2344FA7}" type="pres">
      <dgm:prSet presAssocID="{014150F1-1913-47D0-A62F-F264FB89018D}" presName="Name0" presStyleCnt="0">
        <dgm:presLayoutVars>
          <dgm:dir/>
          <dgm:resizeHandles val="exact"/>
        </dgm:presLayoutVars>
      </dgm:prSet>
      <dgm:spPr/>
    </dgm:pt>
    <dgm:pt modelId="{F74C3939-0066-421A-8872-B493AA835C12}" type="pres">
      <dgm:prSet presAssocID="{014150F1-1913-47D0-A62F-F264FB89018D}" presName="vNodes" presStyleCnt="0"/>
      <dgm:spPr/>
    </dgm:pt>
    <dgm:pt modelId="{280372E8-1ADD-43BF-BF88-81A247ED6234}" type="pres">
      <dgm:prSet presAssocID="{8B728B8D-7AC0-4594-8C68-33595C1BB391}" presName="node" presStyleLbl="node1" presStyleIdx="0" presStyleCnt="3" custScaleX="300391">
        <dgm:presLayoutVars>
          <dgm:bulletEnabled val="1"/>
        </dgm:presLayoutVars>
      </dgm:prSet>
      <dgm:spPr>
        <a:prstGeom prst="roundRect">
          <a:avLst/>
        </a:prstGeom>
      </dgm:spPr>
      <dgm:t>
        <a:bodyPr/>
        <a:lstStyle/>
        <a:p>
          <a:endParaRPr lang="ru-RU"/>
        </a:p>
      </dgm:t>
    </dgm:pt>
    <dgm:pt modelId="{1FE5E984-2327-4001-9466-74C84529793D}" type="pres">
      <dgm:prSet presAssocID="{C54A8B8B-1FAC-49E7-A07E-A6EA83386A54}" presName="spacerT" presStyleCnt="0"/>
      <dgm:spPr/>
    </dgm:pt>
    <dgm:pt modelId="{9ADBA575-7CEC-4A83-8A7F-8F894E238F2E}" type="pres">
      <dgm:prSet presAssocID="{C54A8B8B-1FAC-49E7-A07E-A6EA83386A54}" presName="sibTrans" presStyleLbl="sibTrans2D1" presStyleIdx="0" presStyleCnt="2"/>
      <dgm:spPr/>
      <dgm:t>
        <a:bodyPr/>
        <a:lstStyle/>
        <a:p>
          <a:endParaRPr lang="ru-RU"/>
        </a:p>
      </dgm:t>
    </dgm:pt>
    <dgm:pt modelId="{4F47C610-34FD-4379-A16C-A9A2AA1BDE37}" type="pres">
      <dgm:prSet presAssocID="{C54A8B8B-1FAC-49E7-A07E-A6EA83386A54}" presName="spacerB" presStyleCnt="0"/>
      <dgm:spPr/>
    </dgm:pt>
    <dgm:pt modelId="{60802C24-2EA9-4C58-92C6-80C628AF1A7E}" type="pres">
      <dgm:prSet presAssocID="{D8D7273B-6D08-48A9-9348-748722F4E3AF}" presName="node" presStyleLbl="node1" presStyleIdx="1" presStyleCnt="3" custScaleX="300391">
        <dgm:presLayoutVars>
          <dgm:bulletEnabled val="1"/>
        </dgm:presLayoutVars>
      </dgm:prSet>
      <dgm:spPr>
        <a:prstGeom prst="roundRect">
          <a:avLst/>
        </a:prstGeom>
      </dgm:spPr>
      <dgm:t>
        <a:bodyPr/>
        <a:lstStyle/>
        <a:p>
          <a:endParaRPr lang="ru-RU"/>
        </a:p>
      </dgm:t>
    </dgm:pt>
    <dgm:pt modelId="{F37E62F4-599C-4368-97B0-4787C1AA5159}" type="pres">
      <dgm:prSet presAssocID="{014150F1-1913-47D0-A62F-F264FB89018D}" presName="sibTransLast" presStyleLbl="sibTrans2D1" presStyleIdx="1" presStyleCnt="2"/>
      <dgm:spPr>
        <a:prstGeom prst="mathEqual">
          <a:avLst/>
        </a:prstGeom>
      </dgm:spPr>
      <dgm:t>
        <a:bodyPr/>
        <a:lstStyle/>
        <a:p>
          <a:endParaRPr lang="ru-RU"/>
        </a:p>
      </dgm:t>
    </dgm:pt>
    <dgm:pt modelId="{0078CFD5-5286-42CC-9574-89A7CAE0B434}" type="pres">
      <dgm:prSet presAssocID="{014150F1-1913-47D0-A62F-F264FB89018D}" presName="connectorText" presStyleLbl="sibTrans2D1" presStyleIdx="1" presStyleCnt="2"/>
      <dgm:spPr/>
      <dgm:t>
        <a:bodyPr/>
        <a:lstStyle/>
        <a:p>
          <a:endParaRPr lang="ru-RU"/>
        </a:p>
      </dgm:t>
    </dgm:pt>
    <dgm:pt modelId="{75C5FEEC-6392-4051-A3EB-E851E571C82F}" type="pres">
      <dgm:prSet presAssocID="{014150F1-1913-47D0-A62F-F264FB89018D}" presName="lastNode" presStyleLbl="node1" presStyleIdx="2" presStyleCnt="3" custScaleX="113692" custScaleY="113692">
        <dgm:presLayoutVars>
          <dgm:bulletEnabled val="1"/>
        </dgm:presLayoutVars>
      </dgm:prSet>
      <dgm:spPr/>
      <dgm:t>
        <a:bodyPr/>
        <a:lstStyle/>
        <a:p>
          <a:endParaRPr lang="ru-RU"/>
        </a:p>
      </dgm:t>
    </dgm:pt>
  </dgm:ptLst>
  <dgm:cxnLst>
    <dgm:cxn modelId="{9542306A-EB63-4A60-A95F-40ED46957AD5}" type="presOf" srcId="{71B7E43A-5ABB-4AF3-A2E3-6E90C47721C2}" destId="{0078CFD5-5286-42CC-9574-89A7CAE0B434}" srcOrd="1" destOrd="0" presId="urn:microsoft.com/office/officeart/2005/8/layout/equation2"/>
    <dgm:cxn modelId="{9FCA9199-C1A9-46C3-AF38-09F5C5738D8C}" srcId="{014150F1-1913-47D0-A62F-F264FB89018D}" destId="{D8D7273B-6D08-48A9-9348-748722F4E3AF}" srcOrd="1" destOrd="0" parTransId="{C5D7E4E4-8A1B-4191-A222-B67DE4E27387}" sibTransId="{71B7E43A-5ABB-4AF3-A2E3-6E90C47721C2}"/>
    <dgm:cxn modelId="{A4FDD429-E792-44A8-820E-0F3C2AFA0556}" type="presOf" srcId="{C54A8B8B-1FAC-49E7-A07E-A6EA83386A54}" destId="{9ADBA575-7CEC-4A83-8A7F-8F894E238F2E}" srcOrd="0" destOrd="0" presId="urn:microsoft.com/office/officeart/2005/8/layout/equation2"/>
    <dgm:cxn modelId="{3AD57EF7-2107-4BC5-86B8-400983401536}" type="presOf" srcId="{D8D7273B-6D08-48A9-9348-748722F4E3AF}" destId="{60802C24-2EA9-4C58-92C6-80C628AF1A7E}" srcOrd="0" destOrd="0" presId="urn:microsoft.com/office/officeart/2005/8/layout/equation2"/>
    <dgm:cxn modelId="{24EF9ACE-3A31-43DB-85A5-6074461257C7}" type="presOf" srcId="{8B728B8D-7AC0-4594-8C68-33595C1BB391}" destId="{280372E8-1ADD-43BF-BF88-81A247ED6234}" srcOrd="0" destOrd="0" presId="urn:microsoft.com/office/officeart/2005/8/layout/equation2"/>
    <dgm:cxn modelId="{ABD7BB2C-ADD5-489C-9F4A-272E07CB79EC}" srcId="{014150F1-1913-47D0-A62F-F264FB89018D}" destId="{8B728B8D-7AC0-4594-8C68-33595C1BB391}" srcOrd="0" destOrd="0" parTransId="{076A9998-CEFB-4C6B-8D02-92E081CE33C1}" sibTransId="{C54A8B8B-1FAC-49E7-A07E-A6EA83386A54}"/>
    <dgm:cxn modelId="{7832F969-14BB-4F12-B2D9-5E48878CC162}" type="presOf" srcId="{E1DA8A41-1A21-43C2-A54C-2BB4E8510771}" destId="{75C5FEEC-6392-4051-A3EB-E851E571C82F}" srcOrd="0" destOrd="0" presId="urn:microsoft.com/office/officeart/2005/8/layout/equation2"/>
    <dgm:cxn modelId="{01714010-7C14-4F93-AA8C-8B3FBD115913}" type="presOf" srcId="{014150F1-1913-47D0-A62F-F264FB89018D}" destId="{80ED7984-7796-4C7E-B688-EE41C2344FA7}" srcOrd="0" destOrd="0" presId="urn:microsoft.com/office/officeart/2005/8/layout/equation2"/>
    <dgm:cxn modelId="{506C23D6-156B-4269-BCD7-2B50FB67C8FC}" srcId="{014150F1-1913-47D0-A62F-F264FB89018D}" destId="{E1DA8A41-1A21-43C2-A54C-2BB4E8510771}" srcOrd="2" destOrd="0" parTransId="{227A1AE4-D413-4856-BC23-262C18403956}" sibTransId="{2E05C06E-5E24-4F2D-A760-FD373610F500}"/>
    <dgm:cxn modelId="{75B08042-C128-4776-B681-B06285FD650C}" type="presOf" srcId="{71B7E43A-5ABB-4AF3-A2E3-6E90C47721C2}" destId="{F37E62F4-599C-4368-97B0-4787C1AA5159}" srcOrd="0" destOrd="0" presId="urn:microsoft.com/office/officeart/2005/8/layout/equation2"/>
    <dgm:cxn modelId="{17D4B328-66BC-407B-8FFB-C1219D8BD390}" type="presParOf" srcId="{80ED7984-7796-4C7E-B688-EE41C2344FA7}" destId="{F74C3939-0066-421A-8872-B493AA835C12}" srcOrd="0" destOrd="0" presId="urn:microsoft.com/office/officeart/2005/8/layout/equation2"/>
    <dgm:cxn modelId="{562576D8-DE2D-450E-BD9E-3D36CE7D805A}" type="presParOf" srcId="{F74C3939-0066-421A-8872-B493AA835C12}" destId="{280372E8-1ADD-43BF-BF88-81A247ED6234}" srcOrd="0" destOrd="0" presId="urn:microsoft.com/office/officeart/2005/8/layout/equation2"/>
    <dgm:cxn modelId="{4E5BCF7D-FA57-49F9-9102-C6DA6A5A37D2}" type="presParOf" srcId="{F74C3939-0066-421A-8872-B493AA835C12}" destId="{1FE5E984-2327-4001-9466-74C84529793D}" srcOrd="1" destOrd="0" presId="urn:microsoft.com/office/officeart/2005/8/layout/equation2"/>
    <dgm:cxn modelId="{598AFD39-D8FA-466F-912D-684298D91323}" type="presParOf" srcId="{F74C3939-0066-421A-8872-B493AA835C12}" destId="{9ADBA575-7CEC-4A83-8A7F-8F894E238F2E}" srcOrd="2" destOrd="0" presId="urn:microsoft.com/office/officeart/2005/8/layout/equation2"/>
    <dgm:cxn modelId="{DB8A1933-97E4-4A75-87CA-293B948B6169}" type="presParOf" srcId="{F74C3939-0066-421A-8872-B493AA835C12}" destId="{4F47C610-34FD-4379-A16C-A9A2AA1BDE37}" srcOrd="3" destOrd="0" presId="urn:microsoft.com/office/officeart/2005/8/layout/equation2"/>
    <dgm:cxn modelId="{3BA6FE14-794B-43CE-A559-41DDFBE6A1DD}" type="presParOf" srcId="{F74C3939-0066-421A-8872-B493AA835C12}" destId="{60802C24-2EA9-4C58-92C6-80C628AF1A7E}" srcOrd="4" destOrd="0" presId="urn:microsoft.com/office/officeart/2005/8/layout/equation2"/>
    <dgm:cxn modelId="{6D70E543-AC2B-46F1-B2E3-916B6358E11C}" type="presParOf" srcId="{80ED7984-7796-4C7E-B688-EE41C2344FA7}" destId="{F37E62F4-599C-4368-97B0-4787C1AA5159}" srcOrd="1" destOrd="0" presId="urn:microsoft.com/office/officeart/2005/8/layout/equation2"/>
    <dgm:cxn modelId="{5FAD587E-B976-48CF-A4FF-EBFCEF2B4673}" type="presParOf" srcId="{F37E62F4-599C-4368-97B0-4787C1AA5159}" destId="{0078CFD5-5286-42CC-9574-89A7CAE0B434}" srcOrd="0" destOrd="0" presId="urn:microsoft.com/office/officeart/2005/8/layout/equation2"/>
    <dgm:cxn modelId="{A1B48F6A-3FB5-4A32-BCD9-A7FB28538CFA}" type="presParOf" srcId="{80ED7984-7796-4C7E-B688-EE41C2344FA7}" destId="{75C5FEEC-6392-4051-A3EB-E851E571C82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FDA83D-1B19-46A8-B308-6FEA7ADF42A9}" type="doc">
      <dgm:prSet loTypeId="urn:microsoft.com/office/officeart/2009/3/layout/CircleRelationship" loCatId="relationship" qsTypeId="urn:microsoft.com/office/officeart/2005/8/quickstyle/simple1" qsCatId="simple" csTypeId="urn:microsoft.com/office/officeart/2005/8/colors/accent2_1" csCatId="accent2" phldr="1"/>
      <dgm:spPr/>
      <dgm:t>
        <a:bodyPr/>
        <a:lstStyle/>
        <a:p>
          <a:endParaRPr lang="ru-RU"/>
        </a:p>
      </dgm:t>
    </dgm:pt>
    <dgm:pt modelId="{414A308E-39BC-43A8-81D7-56DB9C5B2417}">
      <dgm:prSet phldrT="[Текст]" custT="1"/>
      <dgm:spPr>
        <a:solidFill>
          <a:schemeClr val="accent2"/>
        </a:solidFill>
      </dgm:spPr>
      <dgm:t>
        <a:bodyPr/>
        <a:lstStyle/>
        <a:p>
          <a:r>
            <a:rPr lang="ru-RU" sz="2800" dirty="0" smtClean="0">
              <a:solidFill>
                <a:schemeClr val="bg1"/>
              </a:solidFill>
            </a:rPr>
            <a:t>Как замерить лояльность</a:t>
          </a:r>
          <a:r>
            <a:rPr lang="en-US" sz="2800" dirty="0" smtClean="0">
              <a:solidFill>
                <a:schemeClr val="bg1"/>
              </a:solidFill>
            </a:rPr>
            <a:t>?</a:t>
          </a:r>
          <a:endParaRPr lang="ru-RU" sz="2800" dirty="0">
            <a:solidFill>
              <a:schemeClr val="bg1"/>
            </a:solidFill>
          </a:endParaRPr>
        </a:p>
      </dgm:t>
    </dgm:pt>
    <dgm:pt modelId="{A010C47E-4822-4A65-9AAD-E82E120B549A}" type="parTrans" cxnId="{805D45E5-62EB-4F03-8C2C-CBE5246A6BA4}">
      <dgm:prSet/>
      <dgm:spPr/>
      <dgm:t>
        <a:bodyPr/>
        <a:lstStyle/>
        <a:p>
          <a:endParaRPr lang="ru-RU" sz="4400"/>
        </a:p>
      </dgm:t>
    </dgm:pt>
    <dgm:pt modelId="{7A2D6AA2-13AD-41A3-A72C-D959FE80C4F6}" type="sibTrans" cxnId="{805D45E5-62EB-4F03-8C2C-CBE5246A6BA4}">
      <dgm:prSet/>
      <dgm:spPr/>
      <dgm:t>
        <a:bodyPr/>
        <a:lstStyle/>
        <a:p>
          <a:endParaRPr lang="ru-RU" sz="4400"/>
        </a:p>
      </dgm:t>
    </dgm:pt>
    <dgm:pt modelId="{4F5A9B73-31DD-45D9-98A3-F600F76E22BD}">
      <dgm:prSet phldrT="[Текст]" custT="1"/>
      <dgm:spPr/>
      <dgm:t>
        <a:bodyPr/>
        <a:lstStyle/>
        <a:p>
          <a:r>
            <a:rPr lang="ru-RU" sz="1600" dirty="0" smtClean="0"/>
            <a:t>Какие сегменты?</a:t>
          </a:r>
          <a:endParaRPr lang="ru-RU" sz="1600" dirty="0"/>
        </a:p>
      </dgm:t>
    </dgm:pt>
    <dgm:pt modelId="{B71AAD5D-5458-49A4-BF90-CE4FD3201470}" type="parTrans" cxnId="{CB321444-95A1-47B8-8A28-32DC2D8B2FE0}">
      <dgm:prSet/>
      <dgm:spPr/>
      <dgm:t>
        <a:bodyPr/>
        <a:lstStyle/>
        <a:p>
          <a:endParaRPr lang="ru-RU" sz="4400"/>
        </a:p>
      </dgm:t>
    </dgm:pt>
    <dgm:pt modelId="{6C30263F-066E-4CA4-8FF0-B54EFD70F016}" type="sibTrans" cxnId="{CB321444-95A1-47B8-8A28-32DC2D8B2FE0}">
      <dgm:prSet/>
      <dgm:spPr/>
      <dgm:t>
        <a:bodyPr/>
        <a:lstStyle/>
        <a:p>
          <a:endParaRPr lang="ru-RU" sz="4400"/>
        </a:p>
      </dgm:t>
    </dgm:pt>
    <dgm:pt modelId="{6C5FCEB3-DD96-4824-81D4-6093AF4E205C}">
      <dgm:prSet phldrT="[Текст]" custT="1"/>
      <dgm:spPr/>
      <dgm:t>
        <a:bodyPr/>
        <a:lstStyle/>
        <a:p>
          <a:r>
            <a:rPr lang="ru-RU" sz="1600" dirty="0" smtClean="0"/>
            <a:t>Почему покупают</a:t>
          </a:r>
          <a:r>
            <a:rPr lang="en-US" sz="1600" dirty="0" smtClean="0"/>
            <a:t>?</a:t>
          </a:r>
          <a:endParaRPr lang="ru-RU" sz="1600" dirty="0"/>
        </a:p>
      </dgm:t>
    </dgm:pt>
    <dgm:pt modelId="{02A47094-5E08-4A52-99B0-EE3BD4B14351}" type="parTrans" cxnId="{210411B5-C8AA-47AA-A659-84F83DD0EFE4}">
      <dgm:prSet/>
      <dgm:spPr/>
      <dgm:t>
        <a:bodyPr/>
        <a:lstStyle/>
        <a:p>
          <a:endParaRPr lang="ru-RU" sz="4400"/>
        </a:p>
      </dgm:t>
    </dgm:pt>
    <dgm:pt modelId="{3838418B-0DE0-4C93-A503-12194245ADC7}" type="sibTrans" cxnId="{210411B5-C8AA-47AA-A659-84F83DD0EFE4}">
      <dgm:prSet/>
      <dgm:spPr/>
      <dgm:t>
        <a:bodyPr/>
        <a:lstStyle/>
        <a:p>
          <a:endParaRPr lang="ru-RU" sz="4400"/>
        </a:p>
      </dgm:t>
    </dgm:pt>
    <dgm:pt modelId="{8E1A2829-9527-4588-BBA6-A333918CE0B4}">
      <dgm:prSet phldrT="[Текст]" custT="1"/>
      <dgm:spPr/>
      <dgm:t>
        <a:bodyPr/>
        <a:lstStyle/>
        <a:p>
          <a:r>
            <a:rPr lang="ru-RU" sz="1200" dirty="0" smtClean="0"/>
            <a:t>Кто откликается</a:t>
          </a:r>
          <a:r>
            <a:rPr lang="en-US" sz="1200" dirty="0" smtClean="0"/>
            <a:t>?</a:t>
          </a:r>
          <a:endParaRPr lang="ru-RU" sz="1200" dirty="0"/>
        </a:p>
      </dgm:t>
    </dgm:pt>
    <dgm:pt modelId="{72E724E8-CDE7-4214-883E-58D8B8A14F5D}" type="parTrans" cxnId="{686C57A6-DD80-4A2A-89B6-FF6A759A80EA}">
      <dgm:prSet/>
      <dgm:spPr/>
      <dgm:t>
        <a:bodyPr/>
        <a:lstStyle/>
        <a:p>
          <a:endParaRPr lang="ru-RU" sz="4400"/>
        </a:p>
      </dgm:t>
    </dgm:pt>
    <dgm:pt modelId="{79F20B33-5CB3-45BE-81BF-0E37B2719ACD}" type="sibTrans" cxnId="{686C57A6-DD80-4A2A-89B6-FF6A759A80EA}">
      <dgm:prSet/>
      <dgm:spPr/>
      <dgm:t>
        <a:bodyPr/>
        <a:lstStyle/>
        <a:p>
          <a:endParaRPr lang="ru-RU" sz="4400"/>
        </a:p>
      </dgm:t>
    </dgm:pt>
    <dgm:pt modelId="{461E86B7-4138-4094-B999-6D5664EAFB9C}">
      <dgm:prSet phldrT="[Текст]" custT="1"/>
      <dgm:spPr/>
      <dgm:t>
        <a:bodyPr/>
        <a:lstStyle/>
        <a:p>
          <a:r>
            <a:rPr lang="ru-RU" sz="1200" dirty="0" smtClean="0"/>
            <a:t>Когда покупают</a:t>
          </a:r>
          <a:r>
            <a:rPr lang="en-US" sz="1200" dirty="0" smtClean="0"/>
            <a:t>?</a:t>
          </a:r>
          <a:endParaRPr lang="ru-RU" sz="1200" dirty="0"/>
        </a:p>
      </dgm:t>
    </dgm:pt>
    <dgm:pt modelId="{1C67050B-4C3E-48F5-AC41-98D8F576BBEC}" type="parTrans" cxnId="{CF6AB061-A398-43FF-936C-8175DCF7C7E9}">
      <dgm:prSet/>
      <dgm:spPr/>
      <dgm:t>
        <a:bodyPr/>
        <a:lstStyle/>
        <a:p>
          <a:endParaRPr lang="ru-RU" sz="4400"/>
        </a:p>
      </dgm:t>
    </dgm:pt>
    <dgm:pt modelId="{D2D8AB10-6FEC-4B3D-98A9-17DD8D501B25}" type="sibTrans" cxnId="{CF6AB061-A398-43FF-936C-8175DCF7C7E9}">
      <dgm:prSet/>
      <dgm:spPr/>
      <dgm:t>
        <a:bodyPr/>
        <a:lstStyle/>
        <a:p>
          <a:endParaRPr lang="ru-RU" sz="4400"/>
        </a:p>
      </dgm:t>
    </dgm:pt>
    <dgm:pt modelId="{30E4D2DC-A37F-4FF2-87F4-ECF711B916F4}">
      <dgm:prSet phldrT="[Текст]" custT="1"/>
      <dgm:spPr/>
      <dgm:t>
        <a:bodyPr/>
        <a:lstStyle/>
        <a:p>
          <a:r>
            <a:rPr lang="ru-RU" sz="1400" dirty="0" smtClean="0"/>
            <a:t>Что предложить</a:t>
          </a:r>
          <a:r>
            <a:rPr lang="en-US" sz="1400" dirty="0" smtClean="0"/>
            <a:t>?</a:t>
          </a:r>
          <a:endParaRPr lang="ru-RU" sz="1400" dirty="0"/>
        </a:p>
      </dgm:t>
    </dgm:pt>
    <dgm:pt modelId="{E78300B4-D2EC-4E71-B404-C735429009FA}" type="parTrans" cxnId="{476BAAFA-CECC-4763-A298-9E3A69D20183}">
      <dgm:prSet/>
      <dgm:spPr/>
      <dgm:t>
        <a:bodyPr/>
        <a:lstStyle/>
        <a:p>
          <a:endParaRPr lang="ru-RU" sz="4400"/>
        </a:p>
      </dgm:t>
    </dgm:pt>
    <dgm:pt modelId="{700C251D-D1CE-46C3-B552-40F3C0A4D40E}" type="sibTrans" cxnId="{476BAAFA-CECC-4763-A298-9E3A69D20183}">
      <dgm:prSet/>
      <dgm:spPr/>
      <dgm:t>
        <a:bodyPr/>
        <a:lstStyle/>
        <a:p>
          <a:endParaRPr lang="ru-RU" sz="4400"/>
        </a:p>
      </dgm:t>
    </dgm:pt>
    <dgm:pt modelId="{04439F22-1664-4E67-ACBC-FA86222D0FD4}" type="pres">
      <dgm:prSet presAssocID="{90FDA83D-1B19-46A8-B308-6FEA7ADF42A9}" presName="Name0" presStyleCnt="0">
        <dgm:presLayoutVars>
          <dgm:chMax val="1"/>
          <dgm:chPref val="1"/>
        </dgm:presLayoutVars>
      </dgm:prSet>
      <dgm:spPr/>
      <dgm:t>
        <a:bodyPr/>
        <a:lstStyle/>
        <a:p>
          <a:endParaRPr lang="ru-RU"/>
        </a:p>
      </dgm:t>
    </dgm:pt>
    <dgm:pt modelId="{48104444-117C-4454-A42B-B948EF00C9BF}" type="pres">
      <dgm:prSet presAssocID="{414A308E-39BC-43A8-81D7-56DB9C5B2417}" presName="Parent" presStyleLbl="node0" presStyleIdx="0" presStyleCnt="1" custScaleX="181229" custScaleY="173380">
        <dgm:presLayoutVars>
          <dgm:chMax val="5"/>
          <dgm:chPref val="5"/>
        </dgm:presLayoutVars>
      </dgm:prSet>
      <dgm:spPr/>
      <dgm:t>
        <a:bodyPr/>
        <a:lstStyle/>
        <a:p>
          <a:endParaRPr lang="ru-RU"/>
        </a:p>
      </dgm:t>
    </dgm:pt>
    <dgm:pt modelId="{2EEB6815-73EF-447D-AB1A-0310ACF5E6BB}" type="pres">
      <dgm:prSet presAssocID="{414A308E-39BC-43A8-81D7-56DB9C5B2417}" presName="Accent2" presStyleLbl="node1" presStyleIdx="0" presStyleCnt="19" custLinFactX="300000" custLinFactY="54559" custLinFactNeighborX="390731" custLinFactNeighborY="100000"/>
      <dgm:spPr/>
    </dgm:pt>
    <dgm:pt modelId="{B4374513-AA2A-441F-BED7-9D5EE7B7BCDA}" type="pres">
      <dgm:prSet presAssocID="{414A308E-39BC-43A8-81D7-56DB9C5B2417}" presName="Accent3" presStyleLbl="node1" presStyleIdx="1" presStyleCnt="19" custLinFactX="100000" custLinFactNeighborX="105232" custLinFactNeighborY="-74997"/>
      <dgm:spPr/>
    </dgm:pt>
    <dgm:pt modelId="{55002CC9-D517-49FE-A1C2-320C0C88C2BC}" type="pres">
      <dgm:prSet presAssocID="{414A308E-39BC-43A8-81D7-56DB9C5B2417}" presName="Accent4" presStyleLbl="node1" presStyleIdx="2" presStyleCnt="19" custLinFactX="19558" custLinFactY="52084" custLinFactNeighborX="100000" custLinFactNeighborY="100000"/>
      <dgm:spPr/>
    </dgm:pt>
    <dgm:pt modelId="{0D6A3EEA-2076-4A40-8FA3-906F8A7BFA51}" type="pres">
      <dgm:prSet presAssocID="{414A308E-39BC-43A8-81D7-56DB9C5B2417}" presName="Accent5" presStyleLbl="node1" presStyleIdx="3" presStyleCnt="19" custLinFactX="-100000" custLinFactY="-200000" custLinFactNeighborX="-111735" custLinFactNeighborY="-223526"/>
      <dgm:spPr/>
    </dgm:pt>
    <dgm:pt modelId="{814E9CF1-32F0-4847-B2B3-B5CA592828E7}" type="pres">
      <dgm:prSet presAssocID="{414A308E-39BC-43A8-81D7-56DB9C5B2417}" presName="Accent6" presStyleLbl="node1" presStyleIdx="4" presStyleCnt="19" custLinFactX="-182797" custLinFactY="100000" custLinFactNeighborX="-200000" custLinFactNeighborY="102670"/>
      <dgm:spPr/>
    </dgm:pt>
    <dgm:pt modelId="{68CB5379-75B4-49A9-9381-9E97178A43A1}" type="pres">
      <dgm:prSet presAssocID="{4F5A9B73-31DD-45D9-98A3-F600F76E22BD}" presName="Child1" presStyleLbl="node1" presStyleIdx="5" presStyleCnt="19" custScaleX="221825" custScaleY="221825" custLinFactNeighborX="-69734" custLinFactNeighborY="-82041">
        <dgm:presLayoutVars>
          <dgm:chMax val="0"/>
          <dgm:chPref val="0"/>
        </dgm:presLayoutVars>
      </dgm:prSet>
      <dgm:spPr/>
      <dgm:t>
        <a:bodyPr/>
        <a:lstStyle/>
        <a:p>
          <a:endParaRPr lang="ru-RU"/>
        </a:p>
      </dgm:t>
    </dgm:pt>
    <dgm:pt modelId="{F564B0E5-933E-4696-937D-51F87B6BCB8B}" type="pres">
      <dgm:prSet presAssocID="{4F5A9B73-31DD-45D9-98A3-F600F76E22BD}" presName="Accent7" presStyleCnt="0"/>
      <dgm:spPr/>
    </dgm:pt>
    <dgm:pt modelId="{C900762A-50A3-4C6A-978A-2F293C2779CC}" type="pres">
      <dgm:prSet presAssocID="{4F5A9B73-31DD-45D9-98A3-F600F76E22BD}" presName="AccentHold1" presStyleLbl="node1" presStyleIdx="6" presStyleCnt="19" custLinFactY="-200000" custLinFactNeighborX="-10514" custLinFactNeighborY="-203602"/>
      <dgm:spPr/>
    </dgm:pt>
    <dgm:pt modelId="{38822DD6-8F56-4943-B4E3-BADD431EA7F2}" type="pres">
      <dgm:prSet presAssocID="{4F5A9B73-31DD-45D9-98A3-F600F76E22BD}" presName="Accent8" presStyleCnt="0"/>
      <dgm:spPr/>
    </dgm:pt>
    <dgm:pt modelId="{E54CE576-F170-428F-8F3B-A67E28D24DA0}" type="pres">
      <dgm:prSet presAssocID="{4F5A9B73-31DD-45D9-98A3-F600F76E22BD}" presName="AccentHold2" presStyleLbl="node1" presStyleIdx="7" presStyleCnt="19" custLinFactNeighborX="-83028" custLinFactNeighborY="-75516"/>
      <dgm:spPr/>
    </dgm:pt>
    <dgm:pt modelId="{C5A1B10F-9FE3-4717-9696-8B04DADED074}" type="pres">
      <dgm:prSet presAssocID="{6C5FCEB3-DD96-4824-81D4-6093AF4E205C}" presName="Child2" presStyleLbl="node1" presStyleIdx="8" presStyleCnt="19" custScaleX="228424" custScaleY="228424" custLinFactX="9488" custLinFactNeighborX="100000" custLinFactNeighborY="75920">
        <dgm:presLayoutVars>
          <dgm:chMax val="0"/>
          <dgm:chPref val="0"/>
        </dgm:presLayoutVars>
      </dgm:prSet>
      <dgm:spPr/>
      <dgm:t>
        <a:bodyPr/>
        <a:lstStyle/>
        <a:p>
          <a:endParaRPr lang="ru-RU"/>
        </a:p>
      </dgm:t>
    </dgm:pt>
    <dgm:pt modelId="{03441A84-31E3-4B37-A59F-8457125919EB}" type="pres">
      <dgm:prSet presAssocID="{6C5FCEB3-DD96-4824-81D4-6093AF4E205C}" presName="Accent9" presStyleCnt="0"/>
      <dgm:spPr/>
    </dgm:pt>
    <dgm:pt modelId="{E35AE4F9-00D8-4544-94D9-D96652F3A545}" type="pres">
      <dgm:prSet presAssocID="{6C5FCEB3-DD96-4824-81D4-6093AF4E205C}" presName="AccentHold1" presStyleLbl="node1" presStyleIdx="9" presStyleCnt="19"/>
      <dgm:spPr/>
    </dgm:pt>
    <dgm:pt modelId="{FC68EA4F-68D8-4BB8-894B-FCCD7EFDE58B}" type="pres">
      <dgm:prSet presAssocID="{6C5FCEB3-DD96-4824-81D4-6093AF4E205C}" presName="Accent10" presStyleCnt="0"/>
      <dgm:spPr/>
    </dgm:pt>
    <dgm:pt modelId="{8CE399E3-9BF5-49DF-9451-4C718777A6E3}" type="pres">
      <dgm:prSet presAssocID="{6C5FCEB3-DD96-4824-81D4-6093AF4E205C}" presName="AccentHold2" presStyleLbl="node1" presStyleIdx="10" presStyleCnt="19"/>
      <dgm:spPr/>
    </dgm:pt>
    <dgm:pt modelId="{D2971968-B883-4642-8466-10F2E4551229}" type="pres">
      <dgm:prSet presAssocID="{6C5FCEB3-DD96-4824-81D4-6093AF4E205C}" presName="Accent11" presStyleCnt="0"/>
      <dgm:spPr/>
    </dgm:pt>
    <dgm:pt modelId="{9CCEC6A4-7CCC-45B2-87F5-A6A13E85AE11}" type="pres">
      <dgm:prSet presAssocID="{6C5FCEB3-DD96-4824-81D4-6093AF4E205C}" presName="AccentHold3" presStyleLbl="node1" presStyleIdx="11" presStyleCnt="19" custLinFactX="-69316" custLinFactY="-600000" custLinFactNeighborX="-100000" custLinFactNeighborY="-682266"/>
      <dgm:spPr/>
    </dgm:pt>
    <dgm:pt modelId="{DADFEC8C-9344-458D-A7C6-B2F2F7CF269B}" type="pres">
      <dgm:prSet presAssocID="{461E86B7-4138-4094-B999-6D5664EAFB9C}" presName="Child3" presStyleLbl="node1" presStyleIdx="12" presStyleCnt="19" custScaleX="180018" custScaleY="180018" custLinFactNeighborX="-55230" custLinFactNeighborY="53031">
        <dgm:presLayoutVars>
          <dgm:chMax val="0"/>
          <dgm:chPref val="0"/>
        </dgm:presLayoutVars>
      </dgm:prSet>
      <dgm:spPr/>
      <dgm:t>
        <a:bodyPr/>
        <a:lstStyle/>
        <a:p>
          <a:endParaRPr lang="ru-RU"/>
        </a:p>
      </dgm:t>
    </dgm:pt>
    <dgm:pt modelId="{373F3CE1-2ECA-428E-B4B8-01EC3312CE24}" type="pres">
      <dgm:prSet presAssocID="{461E86B7-4138-4094-B999-6D5664EAFB9C}" presName="Accent12" presStyleCnt="0"/>
      <dgm:spPr/>
    </dgm:pt>
    <dgm:pt modelId="{370BE6C5-67C7-4093-837A-55167DF56D86}" type="pres">
      <dgm:prSet presAssocID="{461E86B7-4138-4094-B999-6D5664EAFB9C}" presName="AccentHold1" presStyleLbl="node1" presStyleIdx="13" presStyleCnt="19"/>
      <dgm:spPr/>
    </dgm:pt>
    <dgm:pt modelId="{5C5A3DD2-2736-4A0F-A8C0-567220B1696E}" type="pres">
      <dgm:prSet presAssocID="{8E1A2829-9527-4588-BBA6-A333918CE0B4}" presName="Child4" presStyleLbl="node1" presStyleIdx="14" presStyleCnt="19" custScaleX="217606" custScaleY="217605" custLinFactX="-70996" custLinFactNeighborX="-100000" custLinFactNeighborY="-35389">
        <dgm:presLayoutVars>
          <dgm:chMax val="0"/>
          <dgm:chPref val="0"/>
        </dgm:presLayoutVars>
      </dgm:prSet>
      <dgm:spPr/>
      <dgm:t>
        <a:bodyPr/>
        <a:lstStyle/>
        <a:p>
          <a:endParaRPr lang="ru-RU"/>
        </a:p>
      </dgm:t>
    </dgm:pt>
    <dgm:pt modelId="{311F6D4F-ADDE-4BAC-8E28-9E94AA7F96CE}" type="pres">
      <dgm:prSet presAssocID="{8E1A2829-9527-4588-BBA6-A333918CE0B4}" presName="Accent13" presStyleCnt="0"/>
      <dgm:spPr/>
    </dgm:pt>
    <dgm:pt modelId="{87895233-5010-41E9-BC2A-7284AE3A7574}" type="pres">
      <dgm:prSet presAssocID="{8E1A2829-9527-4588-BBA6-A333918CE0B4}" presName="AccentHold1" presStyleLbl="node1" presStyleIdx="15" presStyleCnt="19" custLinFactX="-51104" custLinFactY="100000" custLinFactNeighborX="-100000" custLinFactNeighborY="156908"/>
      <dgm:spPr/>
    </dgm:pt>
    <dgm:pt modelId="{FB57F399-0610-463A-B6AB-8A7F6F27DA0B}" type="pres">
      <dgm:prSet presAssocID="{30E4D2DC-A37F-4FF2-87F4-ECF711B916F4}" presName="Child5" presStyleLbl="node1" presStyleIdx="16" presStyleCnt="19" custScaleX="234465" custScaleY="233650" custLinFactX="18818" custLinFactNeighborX="100000" custLinFactNeighborY="37847">
        <dgm:presLayoutVars>
          <dgm:chMax val="0"/>
          <dgm:chPref val="0"/>
        </dgm:presLayoutVars>
      </dgm:prSet>
      <dgm:spPr/>
      <dgm:t>
        <a:bodyPr/>
        <a:lstStyle/>
        <a:p>
          <a:endParaRPr lang="ru-RU"/>
        </a:p>
      </dgm:t>
    </dgm:pt>
    <dgm:pt modelId="{F5AA00ED-1DE0-434D-B3FA-274DE4DB70C1}" type="pres">
      <dgm:prSet presAssocID="{30E4D2DC-A37F-4FF2-87F4-ECF711B916F4}" presName="Accent15" presStyleCnt="0"/>
      <dgm:spPr/>
    </dgm:pt>
    <dgm:pt modelId="{A4BA5427-44E8-4F3A-AEF7-AD8E6B734D5A}" type="pres">
      <dgm:prSet presAssocID="{30E4D2DC-A37F-4FF2-87F4-ECF711B916F4}" presName="AccentHold2" presStyleLbl="node1" presStyleIdx="17" presStyleCnt="19" custLinFactX="-100000" custLinFactY="200000" custLinFactNeighborX="-172292" custLinFactNeighborY="266561"/>
      <dgm:spPr/>
    </dgm:pt>
    <dgm:pt modelId="{B1CD4D71-B549-44F7-9A74-CB1C36993DBC}" type="pres">
      <dgm:prSet presAssocID="{30E4D2DC-A37F-4FF2-87F4-ECF711B916F4}" presName="Accent16" presStyleCnt="0"/>
      <dgm:spPr/>
    </dgm:pt>
    <dgm:pt modelId="{18485E1A-9330-4322-94BC-340BD4AFA9EF}" type="pres">
      <dgm:prSet presAssocID="{30E4D2DC-A37F-4FF2-87F4-ECF711B916F4}" presName="AccentHold3" presStyleLbl="node1" presStyleIdx="18" presStyleCnt="19" custLinFactX="300000" custLinFactNeighborX="336165" custLinFactNeighborY="-60950"/>
      <dgm:spPr/>
    </dgm:pt>
  </dgm:ptLst>
  <dgm:cxnLst>
    <dgm:cxn modelId="{903865E7-C4C0-4368-A85F-8493D54894D3}" type="presOf" srcId="{4F5A9B73-31DD-45D9-98A3-F600F76E22BD}" destId="{68CB5379-75B4-49A9-9381-9E97178A43A1}" srcOrd="0" destOrd="0" presId="urn:microsoft.com/office/officeart/2009/3/layout/CircleRelationship"/>
    <dgm:cxn modelId="{FD109BD3-6247-4162-95AD-D6E2D871DD51}" type="presOf" srcId="{6C5FCEB3-DD96-4824-81D4-6093AF4E205C}" destId="{C5A1B10F-9FE3-4717-9696-8B04DADED074}" srcOrd="0" destOrd="0" presId="urn:microsoft.com/office/officeart/2009/3/layout/CircleRelationship"/>
    <dgm:cxn modelId="{CF6AB061-A398-43FF-936C-8175DCF7C7E9}" srcId="{414A308E-39BC-43A8-81D7-56DB9C5B2417}" destId="{461E86B7-4138-4094-B999-6D5664EAFB9C}" srcOrd="2" destOrd="0" parTransId="{1C67050B-4C3E-48F5-AC41-98D8F576BBEC}" sibTransId="{D2D8AB10-6FEC-4B3D-98A9-17DD8D501B25}"/>
    <dgm:cxn modelId="{686C57A6-DD80-4A2A-89B6-FF6A759A80EA}" srcId="{414A308E-39BC-43A8-81D7-56DB9C5B2417}" destId="{8E1A2829-9527-4588-BBA6-A333918CE0B4}" srcOrd="3" destOrd="0" parTransId="{72E724E8-CDE7-4214-883E-58D8B8A14F5D}" sibTransId="{79F20B33-5CB3-45BE-81BF-0E37B2719ACD}"/>
    <dgm:cxn modelId="{DD6EA7B3-7AEA-4F8F-BDBB-532667A907E6}" type="presOf" srcId="{90FDA83D-1B19-46A8-B308-6FEA7ADF42A9}" destId="{04439F22-1664-4E67-ACBC-FA86222D0FD4}" srcOrd="0" destOrd="0" presId="urn:microsoft.com/office/officeart/2009/3/layout/CircleRelationship"/>
    <dgm:cxn modelId="{CB321444-95A1-47B8-8A28-32DC2D8B2FE0}" srcId="{414A308E-39BC-43A8-81D7-56DB9C5B2417}" destId="{4F5A9B73-31DD-45D9-98A3-F600F76E22BD}" srcOrd="0" destOrd="0" parTransId="{B71AAD5D-5458-49A4-BF90-CE4FD3201470}" sibTransId="{6C30263F-066E-4CA4-8FF0-B54EFD70F016}"/>
    <dgm:cxn modelId="{2BAA3A93-3388-47F9-B4CC-0C6236C2427E}" type="presOf" srcId="{8E1A2829-9527-4588-BBA6-A333918CE0B4}" destId="{5C5A3DD2-2736-4A0F-A8C0-567220B1696E}" srcOrd="0" destOrd="0" presId="urn:microsoft.com/office/officeart/2009/3/layout/CircleRelationship"/>
    <dgm:cxn modelId="{5FEDF114-E487-43C6-ABD5-1D0354DBE8E4}" type="presOf" srcId="{30E4D2DC-A37F-4FF2-87F4-ECF711B916F4}" destId="{FB57F399-0610-463A-B6AB-8A7F6F27DA0B}" srcOrd="0" destOrd="0" presId="urn:microsoft.com/office/officeart/2009/3/layout/CircleRelationship"/>
    <dgm:cxn modelId="{476BAAFA-CECC-4763-A298-9E3A69D20183}" srcId="{414A308E-39BC-43A8-81D7-56DB9C5B2417}" destId="{30E4D2DC-A37F-4FF2-87F4-ECF711B916F4}" srcOrd="4" destOrd="0" parTransId="{E78300B4-D2EC-4E71-B404-C735429009FA}" sibTransId="{700C251D-D1CE-46C3-B552-40F3C0A4D40E}"/>
    <dgm:cxn modelId="{210411B5-C8AA-47AA-A659-84F83DD0EFE4}" srcId="{414A308E-39BC-43A8-81D7-56DB9C5B2417}" destId="{6C5FCEB3-DD96-4824-81D4-6093AF4E205C}" srcOrd="1" destOrd="0" parTransId="{02A47094-5E08-4A52-99B0-EE3BD4B14351}" sibTransId="{3838418B-0DE0-4C93-A503-12194245ADC7}"/>
    <dgm:cxn modelId="{CB49457D-CE05-403B-ABF3-771B0E60443D}" type="presOf" srcId="{461E86B7-4138-4094-B999-6D5664EAFB9C}" destId="{DADFEC8C-9344-458D-A7C6-B2F2F7CF269B}" srcOrd="0" destOrd="0" presId="urn:microsoft.com/office/officeart/2009/3/layout/CircleRelationship"/>
    <dgm:cxn modelId="{945C6694-39BB-42E1-9B36-C87616ED236A}" type="presOf" srcId="{414A308E-39BC-43A8-81D7-56DB9C5B2417}" destId="{48104444-117C-4454-A42B-B948EF00C9BF}" srcOrd="0" destOrd="0" presId="urn:microsoft.com/office/officeart/2009/3/layout/CircleRelationship"/>
    <dgm:cxn modelId="{805D45E5-62EB-4F03-8C2C-CBE5246A6BA4}" srcId="{90FDA83D-1B19-46A8-B308-6FEA7ADF42A9}" destId="{414A308E-39BC-43A8-81D7-56DB9C5B2417}" srcOrd="0" destOrd="0" parTransId="{A010C47E-4822-4A65-9AAD-E82E120B549A}" sibTransId="{7A2D6AA2-13AD-41A3-A72C-D959FE80C4F6}"/>
    <dgm:cxn modelId="{9FE66B98-C0C3-45D8-950B-D27AE827A21B}" type="presParOf" srcId="{04439F22-1664-4E67-ACBC-FA86222D0FD4}" destId="{48104444-117C-4454-A42B-B948EF00C9BF}" srcOrd="0" destOrd="0" presId="urn:microsoft.com/office/officeart/2009/3/layout/CircleRelationship"/>
    <dgm:cxn modelId="{B6ADF0C5-8F47-48BD-AB90-99FE81CCDCD8}" type="presParOf" srcId="{04439F22-1664-4E67-ACBC-FA86222D0FD4}" destId="{2EEB6815-73EF-447D-AB1A-0310ACF5E6BB}" srcOrd="1" destOrd="0" presId="urn:microsoft.com/office/officeart/2009/3/layout/CircleRelationship"/>
    <dgm:cxn modelId="{A7D81322-41B8-4152-900D-861322A85A69}" type="presParOf" srcId="{04439F22-1664-4E67-ACBC-FA86222D0FD4}" destId="{B4374513-AA2A-441F-BED7-9D5EE7B7BCDA}" srcOrd="2" destOrd="0" presId="urn:microsoft.com/office/officeart/2009/3/layout/CircleRelationship"/>
    <dgm:cxn modelId="{3404D350-6B33-4D82-9818-BB1C3E1AD3AB}" type="presParOf" srcId="{04439F22-1664-4E67-ACBC-FA86222D0FD4}" destId="{55002CC9-D517-49FE-A1C2-320C0C88C2BC}" srcOrd="3" destOrd="0" presId="urn:microsoft.com/office/officeart/2009/3/layout/CircleRelationship"/>
    <dgm:cxn modelId="{6A5EFC50-C22D-4B7C-8D84-4E9E1ADFE29F}" type="presParOf" srcId="{04439F22-1664-4E67-ACBC-FA86222D0FD4}" destId="{0D6A3EEA-2076-4A40-8FA3-906F8A7BFA51}" srcOrd="4" destOrd="0" presId="urn:microsoft.com/office/officeart/2009/3/layout/CircleRelationship"/>
    <dgm:cxn modelId="{4247D483-F42D-4164-BC7C-5B67DAC2B478}" type="presParOf" srcId="{04439F22-1664-4E67-ACBC-FA86222D0FD4}" destId="{814E9CF1-32F0-4847-B2B3-B5CA592828E7}" srcOrd="5" destOrd="0" presId="urn:microsoft.com/office/officeart/2009/3/layout/CircleRelationship"/>
    <dgm:cxn modelId="{A89EC66B-974E-4BCA-AD5D-B233FC3B0E02}" type="presParOf" srcId="{04439F22-1664-4E67-ACBC-FA86222D0FD4}" destId="{68CB5379-75B4-49A9-9381-9E97178A43A1}" srcOrd="6" destOrd="0" presId="urn:microsoft.com/office/officeart/2009/3/layout/CircleRelationship"/>
    <dgm:cxn modelId="{13524B95-E6B7-4C92-AD3A-167C1B4CF20B}" type="presParOf" srcId="{04439F22-1664-4E67-ACBC-FA86222D0FD4}" destId="{F564B0E5-933E-4696-937D-51F87B6BCB8B}" srcOrd="7" destOrd="0" presId="urn:microsoft.com/office/officeart/2009/3/layout/CircleRelationship"/>
    <dgm:cxn modelId="{81620B31-BEF2-4FCC-848F-82590A8BEB71}" type="presParOf" srcId="{F564B0E5-933E-4696-937D-51F87B6BCB8B}" destId="{C900762A-50A3-4C6A-978A-2F293C2779CC}" srcOrd="0" destOrd="0" presId="urn:microsoft.com/office/officeart/2009/3/layout/CircleRelationship"/>
    <dgm:cxn modelId="{4D283639-A84E-423E-ABEA-EE9D15D65E18}" type="presParOf" srcId="{04439F22-1664-4E67-ACBC-FA86222D0FD4}" destId="{38822DD6-8F56-4943-B4E3-BADD431EA7F2}" srcOrd="8" destOrd="0" presId="urn:microsoft.com/office/officeart/2009/3/layout/CircleRelationship"/>
    <dgm:cxn modelId="{9D82276E-AAA9-4547-9105-E7B282C688D7}" type="presParOf" srcId="{38822DD6-8F56-4943-B4E3-BADD431EA7F2}" destId="{E54CE576-F170-428F-8F3B-A67E28D24DA0}" srcOrd="0" destOrd="0" presId="urn:microsoft.com/office/officeart/2009/3/layout/CircleRelationship"/>
    <dgm:cxn modelId="{5B006C6C-9727-4B05-BB64-31E668EF683F}" type="presParOf" srcId="{04439F22-1664-4E67-ACBC-FA86222D0FD4}" destId="{C5A1B10F-9FE3-4717-9696-8B04DADED074}" srcOrd="9" destOrd="0" presId="urn:microsoft.com/office/officeart/2009/3/layout/CircleRelationship"/>
    <dgm:cxn modelId="{EC1A5A57-843B-449E-833A-1A43F110CFD7}" type="presParOf" srcId="{04439F22-1664-4E67-ACBC-FA86222D0FD4}" destId="{03441A84-31E3-4B37-A59F-8457125919EB}" srcOrd="10" destOrd="0" presId="urn:microsoft.com/office/officeart/2009/3/layout/CircleRelationship"/>
    <dgm:cxn modelId="{9C247953-D8CB-4D30-ABCB-95DB9B20BA3D}" type="presParOf" srcId="{03441A84-31E3-4B37-A59F-8457125919EB}" destId="{E35AE4F9-00D8-4544-94D9-D96652F3A545}" srcOrd="0" destOrd="0" presId="urn:microsoft.com/office/officeart/2009/3/layout/CircleRelationship"/>
    <dgm:cxn modelId="{F577BF74-C7C6-4697-B0F9-34CF3ED9AB3E}" type="presParOf" srcId="{04439F22-1664-4E67-ACBC-FA86222D0FD4}" destId="{FC68EA4F-68D8-4BB8-894B-FCCD7EFDE58B}" srcOrd="11" destOrd="0" presId="urn:microsoft.com/office/officeart/2009/3/layout/CircleRelationship"/>
    <dgm:cxn modelId="{53C269AF-3390-4B26-AF84-38F882AADC69}" type="presParOf" srcId="{FC68EA4F-68D8-4BB8-894B-FCCD7EFDE58B}" destId="{8CE399E3-9BF5-49DF-9451-4C718777A6E3}" srcOrd="0" destOrd="0" presId="urn:microsoft.com/office/officeart/2009/3/layout/CircleRelationship"/>
    <dgm:cxn modelId="{858AD80F-6212-415D-9659-33C5BC09BB42}" type="presParOf" srcId="{04439F22-1664-4E67-ACBC-FA86222D0FD4}" destId="{D2971968-B883-4642-8466-10F2E4551229}" srcOrd="12" destOrd="0" presId="urn:microsoft.com/office/officeart/2009/3/layout/CircleRelationship"/>
    <dgm:cxn modelId="{B709B386-6578-4EDD-986F-C0C60A71648F}" type="presParOf" srcId="{D2971968-B883-4642-8466-10F2E4551229}" destId="{9CCEC6A4-7CCC-45B2-87F5-A6A13E85AE11}" srcOrd="0" destOrd="0" presId="urn:microsoft.com/office/officeart/2009/3/layout/CircleRelationship"/>
    <dgm:cxn modelId="{32B5E225-05FF-401D-82F9-F1F5BE7C4410}" type="presParOf" srcId="{04439F22-1664-4E67-ACBC-FA86222D0FD4}" destId="{DADFEC8C-9344-458D-A7C6-B2F2F7CF269B}" srcOrd="13" destOrd="0" presId="urn:microsoft.com/office/officeart/2009/3/layout/CircleRelationship"/>
    <dgm:cxn modelId="{A68EBF79-E1B1-4F68-8D2C-5F54A76372C7}" type="presParOf" srcId="{04439F22-1664-4E67-ACBC-FA86222D0FD4}" destId="{373F3CE1-2ECA-428E-B4B8-01EC3312CE24}" srcOrd="14" destOrd="0" presId="urn:microsoft.com/office/officeart/2009/3/layout/CircleRelationship"/>
    <dgm:cxn modelId="{7D755820-FB5D-4CE8-8825-33FAA304CEE9}" type="presParOf" srcId="{373F3CE1-2ECA-428E-B4B8-01EC3312CE24}" destId="{370BE6C5-67C7-4093-837A-55167DF56D86}" srcOrd="0" destOrd="0" presId="urn:microsoft.com/office/officeart/2009/3/layout/CircleRelationship"/>
    <dgm:cxn modelId="{27CBE4A4-CDC7-47B4-80D2-6317C5543FEF}" type="presParOf" srcId="{04439F22-1664-4E67-ACBC-FA86222D0FD4}" destId="{5C5A3DD2-2736-4A0F-A8C0-567220B1696E}" srcOrd="15" destOrd="0" presId="urn:microsoft.com/office/officeart/2009/3/layout/CircleRelationship"/>
    <dgm:cxn modelId="{39DD7DB8-8F96-4193-A7C0-7E09913D3A94}" type="presParOf" srcId="{04439F22-1664-4E67-ACBC-FA86222D0FD4}" destId="{311F6D4F-ADDE-4BAC-8E28-9E94AA7F96CE}" srcOrd="16" destOrd="0" presId="urn:microsoft.com/office/officeart/2009/3/layout/CircleRelationship"/>
    <dgm:cxn modelId="{A17F2467-1FDD-4868-947F-B8638A1E7EAF}" type="presParOf" srcId="{311F6D4F-ADDE-4BAC-8E28-9E94AA7F96CE}" destId="{87895233-5010-41E9-BC2A-7284AE3A7574}" srcOrd="0" destOrd="0" presId="urn:microsoft.com/office/officeart/2009/3/layout/CircleRelationship"/>
    <dgm:cxn modelId="{33FA7460-E435-46C4-9284-444593365322}" type="presParOf" srcId="{04439F22-1664-4E67-ACBC-FA86222D0FD4}" destId="{FB57F399-0610-463A-B6AB-8A7F6F27DA0B}" srcOrd="17" destOrd="0" presId="urn:microsoft.com/office/officeart/2009/3/layout/CircleRelationship"/>
    <dgm:cxn modelId="{A7F75486-67C3-4F4C-BC13-5D78530EDCFB}" type="presParOf" srcId="{04439F22-1664-4E67-ACBC-FA86222D0FD4}" destId="{F5AA00ED-1DE0-434D-B3FA-274DE4DB70C1}" srcOrd="18" destOrd="0" presId="urn:microsoft.com/office/officeart/2009/3/layout/CircleRelationship"/>
    <dgm:cxn modelId="{1A45D1C5-D329-4438-93F4-C7E4CB4D9971}" type="presParOf" srcId="{F5AA00ED-1DE0-434D-B3FA-274DE4DB70C1}" destId="{A4BA5427-44E8-4F3A-AEF7-AD8E6B734D5A}" srcOrd="0" destOrd="0" presId="urn:microsoft.com/office/officeart/2009/3/layout/CircleRelationship"/>
    <dgm:cxn modelId="{AC30071C-2210-43DE-A788-E6D719A98B85}" type="presParOf" srcId="{04439F22-1664-4E67-ACBC-FA86222D0FD4}" destId="{B1CD4D71-B549-44F7-9A74-CB1C36993DBC}" srcOrd="19" destOrd="0" presId="urn:microsoft.com/office/officeart/2009/3/layout/CircleRelationship"/>
    <dgm:cxn modelId="{D14B805A-03F7-4A53-BB70-7F619AA1451E}" type="presParOf" srcId="{B1CD4D71-B549-44F7-9A74-CB1C36993DBC}" destId="{18485E1A-9330-4322-94BC-340BD4AFA9E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2CE196-A453-45CF-ABAD-B5CE51FC2FB9}" type="doc">
      <dgm:prSet loTypeId="urn:microsoft.com/office/officeart/2005/8/layout/arrow2" loCatId="process" qsTypeId="urn:microsoft.com/office/officeart/2005/8/quickstyle/simple1" qsCatId="simple" csTypeId="urn:microsoft.com/office/officeart/2005/8/colors/accent2_1" csCatId="accent2" phldr="1"/>
      <dgm:spPr/>
    </dgm:pt>
    <dgm:pt modelId="{A7B9E105-E978-4087-AB45-FDE25889579B}">
      <dgm:prSet phldrT="[Text]"/>
      <dgm:spPr/>
      <dgm:t>
        <a:bodyPr/>
        <a:lstStyle/>
        <a:p>
          <a:r>
            <a:rPr lang="ru-RU" dirty="0" smtClean="0"/>
            <a:t>Пол </a:t>
          </a:r>
          <a:endParaRPr lang="en-US" dirty="0"/>
        </a:p>
      </dgm:t>
    </dgm:pt>
    <dgm:pt modelId="{2540F6B2-89ED-421C-A228-6175B008BB19}" type="parTrans" cxnId="{EB6F6024-E325-42DC-A3EE-2D5668F0A665}">
      <dgm:prSet/>
      <dgm:spPr/>
      <dgm:t>
        <a:bodyPr/>
        <a:lstStyle/>
        <a:p>
          <a:endParaRPr lang="en-US"/>
        </a:p>
      </dgm:t>
    </dgm:pt>
    <dgm:pt modelId="{3764385B-7F4C-4BF0-9FE1-D4B4A15915D5}" type="sibTrans" cxnId="{EB6F6024-E325-42DC-A3EE-2D5668F0A665}">
      <dgm:prSet/>
      <dgm:spPr/>
      <dgm:t>
        <a:bodyPr/>
        <a:lstStyle/>
        <a:p>
          <a:endParaRPr lang="en-US"/>
        </a:p>
      </dgm:t>
    </dgm:pt>
    <dgm:pt modelId="{75D99CFA-1E6F-42DF-9876-967C73253AED}">
      <dgm:prSet phldrT="[Text]"/>
      <dgm:spPr/>
      <dgm:t>
        <a:bodyPr/>
        <a:lstStyle/>
        <a:p>
          <a:r>
            <a:rPr lang="ru-RU" dirty="0" smtClean="0"/>
            <a:t>Возраст</a:t>
          </a:r>
          <a:endParaRPr lang="en-US" dirty="0"/>
        </a:p>
      </dgm:t>
    </dgm:pt>
    <dgm:pt modelId="{0BB0A27A-6057-4955-92A3-8492F741F3CD}" type="parTrans" cxnId="{7E54A01A-2D16-42B3-B2AF-19E705A6BF0D}">
      <dgm:prSet/>
      <dgm:spPr/>
      <dgm:t>
        <a:bodyPr/>
        <a:lstStyle/>
        <a:p>
          <a:endParaRPr lang="en-US"/>
        </a:p>
      </dgm:t>
    </dgm:pt>
    <dgm:pt modelId="{67D63AF3-600A-4839-9713-24AC08E12125}" type="sibTrans" cxnId="{7E54A01A-2D16-42B3-B2AF-19E705A6BF0D}">
      <dgm:prSet/>
      <dgm:spPr/>
      <dgm:t>
        <a:bodyPr/>
        <a:lstStyle/>
        <a:p>
          <a:endParaRPr lang="en-US"/>
        </a:p>
      </dgm:t>
    </dgm:pt>
    <dgm:pt modelId="{8354DEBF-B09F-4B77-867C-DAEC95D9E61C}">
      <dgm:prSet phldrT="[Text]"/>
      <dgm:spPr/>
      <dgm:t>
        <a:bodyPr/>
        <a:lstStyle/>
        <a:p>
          <a:r>
            <a:rPr lang="ru-RU" dirty="0" smtClean="0"/>
            <a:t>Доходы</a:t>
          </a:r>
          <a:endParaRPr lang="en-US" dirty="0"/>
        </a:p>
      </dgm:t>
    </dgm:pt>
    <dgm:pt modelId="{0E3FCEB3-B0CC-4039-A1C5-898A73DA7E04}" type="parTrans" cxnId="{A8BBF3CC-E495-490D-B3AE-04E7C1EF4519}">
      <dgm:prSet/>
      <dgm:spPr/>
      <dgm:t>
        <a:bodyPr/>
        <a:lstStyle/>
        <a:p>
          <a:endParaRPr lang="en-US"/>
        </a:p>
      </dgm:t>
    </dgm:pt>
    <dgm:pt modelId="{A8931476-D6D5-4CFA-AAF7-0A23F556517D}" type="sibTrans" cxnId="{A8BBF3CC-E495-490D-B3AE-04E7C1EF4519}">
      <dgm:prSet/>
      <dgm:spPr/>
      <dgm:t>
        <a:bodyPr/>
        <a:lstStyle/>
        <a:p>
          <a:endParaRPr lang="en-US"/>
        </a:p>
      </dgm:t>
    </dgm:pt>
    <dgm:pt modelId="{36B99D4F-A8EB-48E3-9CFB-2130FD19B3C4}">
      <dgm:prSet phldrT="[Text]"/>
      <dgm:spPr/>
      <dgm:t>
        <a:bodyPr/>
        <a:lstStyle/>
        <a:p>
          <a:r>
            <a:rPr lang="ru-RU" dirty="0" smtClean="0"/>
            <a:t>Регион</a:t>
          </a:r>
          <a:endParaRPr lang="en-US" dirty="0"/>
        </a:p>
      </dgm:t>
    </dgm:pt>
    <dgm:pt modelId="{D01E4975-B592-45F4-9826-9A83B63E7DD6}" type="parTrans" cxnId="{49486F57-6BBD-46EB-AD03-FB6C145AE9B7}">
      <dgm:prSet/>
      <dgm:spPr/>
      <dgm:t>
        <a:bodyPr/>
        <a:lstStyle/>
        <a:p>
          <a:endParaRPr lang="en-US"/>
        </a:p>
      </dgm:t>
    </dgm:pt>
    <dgm:pt modelId="{800A1DB6-197D-4447-8018-CCF7DBCA0C70}" type="sibTrans" cxnId="{49486F57-6BBD-46EB-AD03-FB6C145AE9B7}">
      <dgm:prSet/>
      <dgm:spPr/>
      <dgm:t>
        <a:bodyPr/>
        <a:lstStyle/>
        <a:p>
          <a:endParaRPr lang="en-US"/>
        </a:p>
      </dgm:t>
    </dgm:pt>
    <dgm:pt modelId="{15D72EBB-8CB3-4599-AAA6-766BA5FDE591}" type="pres">
      <dgm:prSet presAssocID="{542CE196-A453-45CF-ABAD-B5CE51FC2FB9}" presName="arrowDiagram" presStyleCnt="0">
        <dgm:presLayoutVars>
          <dgm:chMax val="5"/>
          <dgm:dir/>
          <dgm:resizeHandles val="exact"/>
        </dgm:presLayoutVars>
      </dgm:prSet>
      <dgm:spPr/>
    </dgm:pt>
    <dgm:pt modelId="{F868DF52-B192-4541-ACFD-47DCB70F691B}" type="pres">
      <dgm:prSet presAssocID="{542CE196-A453-45CF-ABAD-B5CE51FC2FB9}" presName="arrow" presStyleLbl="bgShp" presStyleIdx="0" presStyleCnt="1"/>
      <dgm:spPr/>
    </dgm:pt>
    <dgm:pt modelId="{DB147CC1-C80B-492E-8BA8-707959B81590}" type="pres">
      <dgm:prSet presAssocID="{542CE196-A453-45CF-ABAD-B5CE51FC2FB9}" presName="arrowDiagram4" presStyleCnt="0"/>
      <dgm:spPr/>
    </dgm:pt>
    <dgm:pt modelId="{A06FDD0D-7980-4C15-9EB3-1D21FA7F19BA}" type="pres">
      <dgm:prSet presAssocID="{A7B9E105-E978-4087-AB45-FDE25889579B}" presName="bullet4a" presStyleLbl="node1" presStyleIdx="0" presStyleCnt="4"/>
      <dgm:spPr/>
    </dgm:pt>
    <dgm:pt modelId="{6D10D021-5716-48B8-A70D-901AE43A4CAD}" type="pres">
      <dgm:prSet presAssocID="{A7B9E105-E978-4087-AB45-FDE25889579B}" presName="textBox4a" presStyleLbl="revTx" presStyleIdx="0" presStyleCnt="4">
        <dgm:presLayoutVars>
          <dgm:bulletEnabled val="1"/>
        </dgm:presLayoutVars>
      </dgm:prSet>
      <dgm:spPr/>
      <dgm:t>
        <a:bodyPr/>
        <a:lstStyle/>
        <a:p>
          <a:endParaRPr lang="en-US"/>
        </a:p>
      </dgm:t>
    </dgm:pt>
    <dgm:pt modelId="{4F6466EA-9F57-4CB7-AB47-2547E18BDB1B}" type="pres">
      <dgm:prSet presAssocID="{75D99CFA-1E6F-42DF-9876-967C73253AED}" presName="bullet4b" presStyleLbl="node1" presStyleIdx="1" presStyleCnt="4"/>
      <dgm:spPr/>
    </dgm:pt>
    <dgm:pt modelId="{AB8CA73E-818E-47DB-A418-074C09D15F17}" type="pres">
      <dgm:prSet presAssocID="{75D99CFA-1E6F-42DF-9876-967C73253AED}" presName="textBox4b" presStyleLbl="revTx" presStyleIdx="1" presStyleCnt="4">
        <dgm:presLayoutVars>
          <dgm:bulletEnabled val="1"/>
        </dgm:presLayoutVars>
      </dgm:prSet>
      <dgm:spPr/>
      <dgm:t>
        <a:bodyPr/>
        <a:lstStyle/>
        <a:p>
          <a:endParaRPr lang="en-US"/>
        </a:p>
      </dgm:t>
    </dgm:pt>
    <dgm:pt modelId="{71A915E1-2144-4CC1-B187-A06C0EBED161}" type="pres">
      <dgm:prSet presAssocID="{8354DEBF-B09F-4B77-867C-DAEC95D9E61C}" presName="bullet4c" presStyleLbl="node1" presStyleIdx="2" presStyleCnt="4"/>
      <dgm:spPr/>
    </dgm:pt>
    <dgm:pt modelId="{164EC9A7-2DFA-4F6D-9E1E-2D246F039973}" type="pres">
      <dgm:prSet presAssocID="{8354DEBF-B09F-4B77-867C-DAEC95D9E61C}" presName="textBox4c" presStyleLbl="revTx" presStyleIdx="2" presStyleCnt="4">
        <dgm:presLayoutVars>
          <dgm:bulletEnabled val="1"/>
        </dgm:presLayoutVars>
      </dgm:prSet>
      <dgm:spPr/>
      <dgm:t>
        <a:bodyPr/>
        <a:lstStyle/>
        <a:p>
          <a:endParaRPr lang="en-US"/>
        </a:p>
      </dgm:t>
    </dgm:pt>
    <dgm:pt modelId="{A1A70D65-704C-4EEF-9AB9-B795A292202F}" type="pres">
      <dgm:prSet presAssocID="{36B99D4F-A8EB-48E3-9CFB-2130FD19B3C4}" presName="bullet4d" presStyleLbl="node1" presStyleIdx="3" presStyleCnt="4"/>
      <dgm:spPr/>
    </dgm:pt>
    <dgm:pt modelId="{75B5FF78-05BB-4331-97D0-05129B30F317}" type="pres">
      <dgm:prSet presAssocID="{36B99D4F-A8EB-48E3-9CFB-2130FD19B3C4}" presName="textBox4d" presStyleLbl="revTx" presStyleIdx="3" presStyleCnt="4">
        <dgm:presLayoutVars>
          <dgm:bulletEnabled val="1"/>
        </dgm:presLayoutVars>
      </dgm:prSet>
      <dgm:spPr/>
      <dgm:t>
        <a:bodyPr/>
        <a:lstStyle/>
        <a:p>
          <a:endParaRPr lang="en-US"/>
        </a:p>
      </dgm:t>
    </dgm:pt>
  </dgm:ptLst>
  <dgm:cxnLst>
    <dgm:cxn modelId="{4CD585AB-C344-4464-A5AA-AB83476EC6DA}" type="presOf" srcId="{A7B9E105-E978-4087-AB45-FDE25889579B}" destId="{6D10D021-5716-48B8-A70D-901AE43A4CAD}" srcOrd="0" destOrd="0" presId="urn:microsoft.com/office/officeart/2005/8/layout/arrow2"/>
    <dgm:cxn modelId="{A8BBF3CC-E495-490D-B3AE-04E7C1EF4519}" srcId="{542CE196-A453-45CF-ABAD-B5CE51FC2FB9}" destId="{8354DEBF-B09F-4B77-867C-DAEC95D9E61C}" srcOrd="2" destOrd="0" parTransId="{0E3FCEB3-B0CC-4039-A1C5-898A73DA7E04}" sibTransId="{A8931476-D6D5-4CFA-AAF7-0A23F556517D}"/>
    <dgm:cxn modelId="{175C5F0D-A271-457D-948B-FF5206C5254A}" type="presOf" srcId="{75D99CFA-1E6F-42DF-9876-967C73253AED}" destId="{AB8CA73E-818E-47DB-A418-074C09D15F17}" srcOrd="0" destOrd="0" presId="urn:microsoft.com/office/officeart/2005/8/layout/arrow2"/>
    <dgm:cxn modelId="{49486F57-6BBD-46EB-AD03-FB6C145AE9B7}" srcId="{542CE196-A453-45CF-ABAD-B5CE51FC2FB9}" destId="{36B99D4F-A8EB-48E3-9CFB-2130FD19B3C4}" srcOrd="3" destOrd="0" parTransId="{D01E4975-B592-45F4-9826-9A83B63E7DD6}" sibTransId="{800A1DB6-197D-4447-8018-CCF7DBCA0C70}"/>
    <dgm:cxn modelId="{5B63F499-BDB0-4532-B5B3-13DDB326A922}" type="presOf" srcId="{8354DEBF-B09F-4B77-867C-DAEC95D9E61C}" destId="{164EC9A7-2DFA-4F6D-9E1E-2D246F039973}" srcOrd="0" destOrd="0" presId="urn:microsoft.com/office/officeart/2005/8/layout/arrow2"/>
    <dgm:cxn modelId="{EB6F6024-E325-42DC-A3EE-2D5668F0A665}" srcId="{542CE196-A453-45CF-ABAD-B5CE51FC2FB9}" destId="{A7B9E105-E978-4087-AB45-FDE25889579B}" srcOrd="0" destOrd="0" parTransId="{2540F6B2-89ED-421C-A228-6175B008BB19}" sibTransId="{3764385B-7F4C-4BF0-9FE1-D4B4A15915D5}"/>
    <dgm:cxn modelId="{7E54A01A-2D16-42B3-B2AF-19E705A6BF0D}" srcId="{542CE196-A453-45CF-ABAD-B5CE51FC2FB9}" destId="{75D99CFA-1E6F-42DF-9876-967C73253AED}" srcOrd="1" destOrd="0" parTransId="{0BB0A27A-6057-4955-92A3-8492F741F3CD}" sibTransId="{67D63AF3-600A-4839-9713-24AC08E12125}"/>
    <dgm:cxn modelId="{4082D665-1BCF-4A55-A791-563FB5BD4517}" type="presOf" srcId="{542CE196-A453-45CF-ABAD-B5CE51FC2FB9}" destId="{15D72EBB-8CB3-4599-AAA6-766BA5FDE591}" srcOrd="0" destOrd="0" presId="urn:microsoft.com/office/officeart/2005/8/layout/arrow2"/>
    <dgm:cxn modelId="{DEE4C7A3-8F8C-4020-9E39-9D8E91F4A9CC}" type="presOf" srcId="{36B99D4F-A8EB-48E3-9CFB-2130FD19B3C4}" destId="{75B5FF78-05BB-4331-97D0-05129B30F317}" srcOrd="0" destOrd="0" presId="urn:microsoft.com/office/officeart/2005/8/layout/arrow2"/>
    <dgm:cxn modelId="{1F6F3D06-76C8-4CE1-91BB-E5B4858A5858}" type="presParOf" srcId="{15D72EBB-8CB3-4599-AAA6-766BA5FDE591}" destId="{F868DF52-B192-4541-ACFD-47DCB70F691B}" srcOrd="0" destOrd="0" presId="urn:microsoft.com/office/officeart/2005/8/layout/arrow2"/>
    <dgm:cxn modelId="{6675F203-BC1E-4E87-91D5-00F67244EFCF}" type="presParOf" srcId="{15D72EBB-8CB3-4599-AAA6-766BA5FDE591}" destId="{DB147CC1-C80B-492E-8BA8-707959B81590}" srcOrd="1" destOrd="0" presId="urn:microsoft.com/office/officeart/2005/8/layout/arrow2"/>
    <dgm:cxn modelId="{22432E60-9BCB-4D96-A76A-48CE63EBE2FE}" type="presParOf" srcId="{DB147CC1-C80B-492E-8BA8-707959B81590}" destId="{A06FDD0D-7980-4C15-9EB3-1D21FA7F19BA}" srcOrd="0" destOrd="0" presId="urn:microsoft.com/office/officeart/2005/8/layout/arrow2"/>
    <dgm:cxn modelId="{DC6E9AE6-9750-4C86-95D8-2EA10A4B8B75}" type="presParOf" srcId="{DB147CC1-C80B-492E-8BA8-707959B81590}" destId="{6D10D021-5716-48B8-A70D-901AE43A4CAD}" srcOrd="1" destOrd="0" presId="urn:microsoft.com/office/officeart/2005/8/layout/arrow2"/>
    <dgm:cxn modelId="{5120802F-8C11-4972-8298-236C6C067B0D}" type="presParOf" srcId="{DB147CC1-C80B-492E-8BA8-707959B81590}" destId="{4F6466EA-9F57-4CB7-AB47-2547E18BDB1B}" srcOrd="2" destOrd="0" presId="urn:microsoft.com/office/officeart/2005/8/layout/arrow2"/>
    <dgm:cxn modelId="{9E5F74FD-345C-48BA-8AAE-280BC262D5DC}" type="presParOf" srcId="{DB147CC1-C80B-492E-8BA8-707959B81590}" destId="{AB8CA73E-818E-47DB-A418-074C09D15F17}" srcOrd="3" destOrd="0" presId="urn:microsoft.com/office/officeart/2005/8/layout/arrow2"/>
    <dgm:cxn modelId="{1B6CE6AE-6113-48B9-99FF-99AB36622CEA}" type="presParOf" srcId="{DB147CC1-C80B-492E-8BA8-707959B81590}" destId="{71A915E1-2144-4CC1-B187-A06C0EBED161}" srcOrd="4" destOrd="0" presId="urn:microsoft.com/office/officeart/2005/8/layout/arrow2"/>
    <dgm:cxn modelId="{5E412EE4-DA13-45DD-A2F3-31349ADF4ABA}" type="presParOf" srcId="{DB147CC1-C80B-492E-8BA8-707959B81590}" destId="{164EC9A7-2DFA-4F6D-9E1E-2D246F039973}" srcOrd="5" destOrd="0" presId="urn:microsoft.com/office/officeart/2005/8/layout/arrow2"/>
    <dgm:cxn modelId="{5562A81B-868C-4C81-9948-8D143A836D76}" type="presParOf" srcId="{DB147CC1-C80B-492E-8BA8-707959B81590}" destId="{A1A70D65-704C-4EEF-9AB9-B795A292202F}" srcOrd="6" destOrd="0" presId="urn:microsoft.com/office/officeart/2005/8/layout/arrow2"/>
    <dgm:cxn modelId="{0053013C-40A7-4A65-A46F-93828F2F866A}" type="presParOf" srcId="{DB147CC1-C80B-492E-8BA8-707959B81590}" destId="{75B5FF78-05BB-4331-97D0-05129B30F317}"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E15D3A-D817-4FC8-B966-ED6D1D6FABFD}" type="doc">
      <dgm:prSet loTypeId="urn:microsoft.com/office/officeart/2005/8/layout/cycle3" loCatId="cycle" qsTypeId="urn:microsoft.com/office/officeart/2005/8/quickstyle/simple1" qsCatId="simple" csTypeId="urn:microsoft.com/office/officeart/2005/8/colors/accent2_1" csCatId="accent2" phldr="1"/>
      <dgm:spPr/>
      <dgm:t>
        <a:bodyPr/>
        <a:lstStyle/>
        <a:p>
          <a:endParaRPr lang="ru-RU"/>
        </a:p>
      </dgm:t>
    </dgm:pt>
    <dgm:pt modelId="{CEE38449-287D-4122-A694-244A67D044C8}">
      <dgm:prSet phldrT="[Текст]"/>
      <dgm:spPr/>
      <dgm:t>
        <a:bodyPr/>
        <a:lstStyle/>
        <a:p>
          <a:r>
            <a:rPr lang="ru-RU" dirty="0" smtClean="0">
              <a:latin typeface="Arial" charset="0"/>
            </a:rPr>
            <a:t>Сегментация</a:t>
          </a:r>
          <a:r>
            <a:rPr lang="en-US" dirty="0" smtClean="0">
              <a:latin typeface="Arial" charset="0"/>
            </a:rPr>
            <a:t> </a:t>
          </a:r>
          <a:r>
            <a:rPr lang="ru-RU" dirty="0" smtClean="0">
              <a:latin typeface="Arial" charset="0"/>
            </a:rPr>
            <a:t>клиентской базы</a:t>
          </a:r>
          <a:endParaRPr lang="ru-RU" dirty="0"/>
        </a:p>
      </dgm:t>
    </dgm:pt>
    <dgm:pt modelId="{7B46C3C4-03FB-4972-BC65-7E19846F8CFF}" type="parTrans" cxnId="{4A56CF82-2F3B-4408-A7F8-AAFEFF6DAC37}">
      <dgm:prSet/>
      <dgm:spPr/>
      <dgm:t>
        <a:bodyPr/>
        <a:lstStyle/>
        <a:p>
          <a:endParaRPr lang="ru-RU"/>
        </a:p>
      </dgm:t>
    </dgm:pt>
    <dgm:pt modelId="{7F498E01-499A-4E1A-9B83-165FF4330F05}" type="sibTrans" cxnId="{4A56CF82-2F3B-4408-A7F8-AAFEFF6DAC37}">
      <dgm:prSet/>
      <dgm:spPr/>
      <dgm:t>
        <a:bodyPr/>
        <a:lstStyle/>
        <a:p>
          <a:endParaRPr lang="ru-RU"/>
        </a:p>
      </dgm:t>
    </dgm:pt>
    <dgm:pt modelId="{6FE16C8C-FAD4-4FBD-B11E-D19B6266F33A}">
      <dgm:prSet phldrT="[Текст]"/>
      <dgm:spPr/>
      <dgm:t>
        <a:bodyPr/>
        <a:lstStyle/>
        <a:p>
          <a:r>
            <a:rPr lang="ru-RU" dirty="0" smtClean="0">
              <a:latin typeface="Arial" charset="0"/>
            </a:rPr>
            <a:t>Выбор целевой</a:t>
          </a:r>
          <a:r>
            <a:rPr lang="en-US" dirty="0" smtClean="0">
              <a:latin typeface="Arial" charset="0"/>
            </a:rPr>
            <a:t> </a:t>
          </a:r>
          <a:r>
            <a:rPr lang="ru-RU" dirty="0" smtClean="0">
              <a:latin typeface="Arial" charset="0"/>
            </a:rPr>
            <a:t>аудитории</a:t>
          </a:r>
          <a:endParaRPr lang="ru-RU" dirty="0"/>
        </a:p>
      </dgm:t>
    </dgm:pt>
    <dgm:pt modelId="{3B4839DE-BD3D-4542-934A-0AB766616F7E}" type="parTrans" cxnId="{5D47970A-3891-47EC-AD08-57ED18B1792A}">
      <dgm:prSet/>
      <dgm:spPr/>
      <dgm:t>
        <a:bodyPr/>
        <a:lstStyle/>
        <a:p>
          <a:endParaRPr lang="ru-RU"/>
        </a:p>
      </dgm:t>
    </dgm:pt>
    <dgm:pt modelId="{CF67C3FA-C809-4EBE-8573-F4D7E65B88F3}" type="sibTrans" cxnId="{5D47970A-3891-47EC-AD08-57ED18B1792A}">
      <dgm:prSet/>
      <dgm:spPr/>
      <dgm:t>
        <a:bodyPr/>
        <a:lstStyle/>
        <a:p>
          <a:endParaRPr lang="ru-RU"/>
        </a:p>
      </dgm:t>
    </dgm:pt>
    <dgm:pt modelId="{BBD700D1-0876-410B-BD7A-CCFCD6306504}">
      <dgm:prSet phldrT="[Текст]"/>
      <dgm:spPr/>
      <dgm:t>
        <a:bodyPr/>
        <a:lstStyle/>
        <a:p>
          <a:r>
            <a:rPr lang="ru-RU" dirty="0" smtClean="0">
              <a:latin typeface="Arial" charset="0"/>
            </a:rPr>
            <a:t>Формирование адресных предложений</a:t>
          </a:r>
          <a:endParaRPr lang="ru-RU" dirty="0"/>
        </a:p>
      </dgm:t>
    </dgm:pt>
    <dgm:pt modelId="{6C26674D-C09C-4052-A5DE-A4A9C3DF15C0}" type="parTrans" cxnId="{6D84680A-3CDE-41F8-8515-76CF688F6A5F}">
      <dgm:prSet/>
      <dgm:spPr/>
      <dgm:t>
        <a:bodyPr/>
        <a:lstStyle/>
        <a:p>
          <a:endParaRPr lang="ru-RU"/>
        </a:p>
      </dgm:t>
    </dgm:pt>
    <dgm:pt modelId="{A6783C84-102C-4691-A916-608CB8008200}" type="sibTrans" cxnId="{6D84680A-3CDE-41F8-8515-76CF688F6A5F}">
      <dgm:prSet/>
      <dgm:spPr/>
      <dgm:t>
        <a:bodyPr/>
        <a:lstStyle/>
        <a:p>
          <a:endParaRPr lang="ru-RU"/>
        </a:p>
      </dgm:t>
    </dgm:pt>
    <dgm:pt modelId="{4C5DD152-4367-48F0-A99D-8179487207A8}">
      <dgm:prSet phldrT="[Текст]"/>
      <dgm:spPr/>
      <dgm:t>
        <a:bodyPr/>
        <a:lstStyle/>
        <a:p>
          <a:r>
            <a:rPr lang="ru-RU" dirty="0" smtClean="0"/>
            <a:t>Анализ отклика клиентов</a:t>
          </a:r>
          <a:endParaRPr lang="ru-RU" dirty="0"/>
        </a:p>
      </dgm:t>
    </dgm:pt>
    <dgm:pt modelId="{78097287-BBF4-4119-A831-EBBEB4ED60BD}" type="parTrans" cxnId="{B6EB7978-A356-453F-8B5C-868A790AB66C}">
      <dgm:prSet/>
      <dgm:spPr/>
      <dgm:t>
        <a:bodyPr/>
        <a:lstStyle/>
        <a:p>
          <a:endParaRPr lang="ru-RU"/>
        </a:p>
      </dgm:t>
    </dgm:pt>
    <dgm:pt modelId="{B71F6472-B430-40D3-A24C-2536389425D8}" type="sibTrans" cxnId="{B6EB7978-A356-453F-8B5C-868A790AB66C}">
      <dgm:prSet/>
      <dgm:spPr/>
      <dgm:t>
        <a:bodyPr/>
        <a:lstStyle/>
        <a:p>
          <a:endParaRPr lang="ru-RU"/>
        </a:p>
      </dgm:t>
    </dgm:pt>
    <dgm:pt modelId="{20949190-8832-47A2-9731-0A7BE63D0392}">
      <dgm:prSet phldrT="[Текст]"/>
      <dgm:spPr/>
      <dgm:t>
        <a:bodyPr/>
        <a:lstStyle/>
        <a:p>
          <a:r>
            <a:rPr lang="ru-RU" dirty="0" smtClean="0"/>
            <a:t>Оценка эффективности  </a:t>
          </a:r>
          <a:r>
            <a:rPr lang="en-US" dirty="0" smtClean="0"/>
            <a:t>Direct Marketing</a:t>
          </a:r>
          <a:endParaRPr lang="ru-RU" dirty="0"/>
        </a:p>
      </dgm:t>
    </dgm:pt>
    <dgm:pt modelId="{2515857C-1DD1-48F2-B740-D9C72669F124}" type="parTrans" cxnId="{10251DD8-5C6D-46F3-B661-F4B0F8C7933E}">
      <dgm:prSet/>
      <dgm:spPr/>
      <dgm:t>
        <a:bodyPr/>
        <a:lstStyle/>
        <a:p>
          <a:endParaRPr lang="ru-RU"/>
        </a:p>
      </dgm:t>
    </dgm:pt>
    <dgm:pt modelId="{59B480B2-8697-4348-82B4-B06697B0B0CC}" type="sibTrans" cxnId="{10251DD8-5C6D-46F3-B661-F4B0F8C7933E}">
      <dgm:prSet/>
      <dgm:spPr/>
      <dgm:t>
        <a:bodyPr/>
        <a:lstStyle/>
        <a:p>
          <a:endParaRPr lang="ru-RU"/>
        </a:p>
      </dgm:t>
    </dgm:pt>
    <dgm:pt modelId="{F0442386-718D-42D1-A51E-3F3B5A924633}" type="pres">
      <dgm:prSet presAssocID="{F9E15D3A-D817-4FC8-B966-ED6D1D6FABFD}" presName="Name0" presStyleCnt="0">
        <dgm:presLayoutVars>
          <dgm:dir/>
          <dgm:resizeHandles val="exact"/>
        </dgm:presLayoutVars>
      </dgm:prSet>
      <dgm:spPr/>
      <dgm:t>
        <a:bodyPr/>
        <a:lstStyle/>
        <a:p>
          <a:endParaRPr lang="ru-RU"/>
        </a:p>
      </dgm:t>
    </dgm:pt>
    <dgm:pt modelId="{88BFEB4D-97F4-415C-99AE-619F53B71092}" type="pres">
      <dgm:prSet presAssocID="{F9E15D3A-D817-4FC8-B966-ED6D1D6FABFD}" presName="cycle" presStyleCnt="0"/>
      <dgm:spPr/>
    </dgm:pt>
    <dgm:pt modelId="{D086FCBF-65F7-4B3F-851E-96570E42AE1D}" type="pres">
      <dgm:prSet presAssocID="{CEE38449-287D-4122-A694-244A67D044C8}" presName="nodeFirstNode" presStyleLbl="node1" presStyleIdx="0" presStyleCnt="5">
        <dgm:presLayoutVars>
          <dgm:bulletEnabled val="1"/>
        </dgm:presLayoutVars>
      </dgm:prSet>
      <dgm:spPr/>
      <dgm:t>
        <a:bodyPr/>
        <a:lstStyle/>
        <a:p>
          <a:endParaRPr lang="ru-RU"/>
        </a:p>
      </dgm:t>
    </dgm:pt>
    <dgm:pt modelId="{81459411-8D04-4B2E-B68C-8E80919FFD26}" type="pres">
      <dgm:prSet presAssocID="{7F498E01-499A-4E1A-9B83-165FF4330F05}" presName="sibTransFirstNode" presStyleLbl="bgShp" presStyleIdx="0" presStyleCnt="1"/>
      <dgm:spPr/>
      <dgm:t>
        <a:bodyPr/>
        <a:lstStyle/>
        <a:p>
          <a:endParaRPr lang="ru-RU"/>
        </a:p>
      </dgm:t>
    </dgm:pt>
    <dgm:pt modelId="{599EDBEB-822F-4DC0-A1A3-E00D5D986C3C}" type="pres">
      <dgm:prSet presAssocID="{6FE16C8C-FAD4-4FBD-B11E-D19B6266F33A}" presName="nodeFollowingNodes" presStyleLbl="node1" presStyleIdx="1" presStyleCnt="5">
        <dgm:presLayoutVars>
          <dgm:bulletEnabled val="1"/>
        </dgm:presLayoutVars>
      </dgm:prSet>
      <dgm:spPr/>
      <dgm:t>
        <a:bodyPr/>
        <a:lstStyle/>
        <a:p>
          <a:endParaRPr lang="ru-RU"/>
        </a:p>
      </dgm:t>
    </dgm:pt>
    <dgm:pt modelId="{3C3A4EE7-43D1-4D94-843D-8E31E7BC3C3A}" type="pres">
      <dgm:prSet presAssocID="{BBD700D1-0876-410B-BD7A-CCFCD6306504}" presName="nodeFollowingNodes" presStyleLbl="node1" presStyleIdx="2" presStyleCnt="5">
        <dgm:presLayoutVars>
          <dgm:bulletEnabled val="1"/>
        </dgm:presLayoutVars>
      </dgm:prSet>
      <dgm:spPr/>
      <dgm:t>
        <a:bodyPr/>
        <a:lstStyle/>
        <a:p>
          <a:endParaRPr lang="ru-RU"/>
        </a:p>
      </dgm:t>
    </dgm:pt>
    <dgm:pt modelId="{182FD2A3-CC83-40AE-9181-78AABAD7AB44}" type="pres">
      <dgm:prSet presAssocID="{4C5DD152-4367-48F0-A99D-8179487207A8}" presName="nodeFollowingNodes" presStyleLbl="node1" presStyleIdx="3" presStyleCnt="5">
        <dgm:presLayoutVars>
          <dgm:bulletEnabled val="1"/>
        </dgm:presLayoutVars>
      </dgm:prSet>
      <dgm:spPr/>
      <dgm:t>
        <a:bodyPr/>
        <a:lstStyle/>
        <a:p>
          <a:endParaRPr lang="ru-RU"/>
        </a:p>
      </dgm:t>
    </dgm:pt>
    <dgm:pt modelId="{0030D46E-6A0B-4B03-A7C8-4D6FFA6893B9}" type="pres">
      <dgm:prSet presAssocID="{20949190-8832-47A2-9731-0A7BE63D0392}" presName="nodeFollowingNodes" presStyleLbl="node1" presStyleIdx="4" presStyleCnt="5">
        <dgm:presLayoutVars>
          <dgm:bulletEnabled val="1"/>
        </dgm:presLayoutVars>
      </dgm:prSet>
      <dgm:spPr/>
      <dgm:t>
        <a:bodyPr/>
        <a:lstStyle/>
        <a:p>
          <a:endParaRPr lang="ru-RU"/>
        </a:p>
      </dgm:t>
    </dgm:pt>
  </dgm:ptLst>
  <dgm:cxnLst>
    <dgm:cxn modelId="{65569745-3B37-41C1-B052-BEAB222B9280}" type="presOf" srcId="{7F498E01-499A-4E1A-9B83-165FF4330F05}" destId="{81459411-8D04-4B2E-B68C-8E80919FFD26}" srcOrd="0" destOrd="0" presId="urn:microsoft.com/office/officeart/2005/8/layout/cycle3"/>
    <dgm:cxn modelId="{E780D9AC-B5C9-48AF-9073-7BDEC33B7EA9}" type="presOf" srcId="{4C5DD152-4367-48F0-A99D-8179487207A8}" destId="{182FD2A3-CC83-40AE-9181-78AABAD7AB44}" srcOrd="0" destOrd="0" presId="urn:microsoft.com/office/officeart/2005/8/layout/cycle3"/>
    <dgm:cxn modelId="{5F66CAF9-C273-4D85-9FE1-3709A7D41AB3}" type="presOf" srcId="{6FE16C8C-FAD4-4FBD-B11E-D19B6266F33A}" destId="{599EDBEB-822F-4DC0-A1A3-E00D5D986C3C}" srcOrd="0" destOrd="0" presId="urn:microsoft.com/office/officeart/2005/8/layout/cycle3"/>
    <dgm:cxn modelId="{43C346B0-A5A0-43FD-BE1C-A718E7145868}" type="presOf" srcId="{F9E15D3A-D817-4FC8-B966-ED6D1D6FABFD}" destId="{F0442386-718D-42D1-A51E-3F3B5A924633}" srcOrd="0" destOrd="0" presId="urn:microsoft.com/office/officeart/2005/8/layout/cycle3"/>
    <dgm:cxn modelId="{6D84680A-3CDE-41F8-8515-76CF688F6A5F}" srcId="{F9E15D3A-D817-4FC8-B966-ED6D1D6FABFD}" destId="{BBD700D1-0876-410B-BD7A-CCFCD6306504}" srcOrd="2" destOrd="0" parTransId="{6C26674D-C09C-4052-A5DE-A4A9C3DF15C0}" sibTransId="{A6783C84-102C-4691-A916-608CB8008200}"/>
    <dgm:cxn modelId="{B6EB7978-A356-453F-8B5C-868A790AB66C}" srcId="{F9E15D3A-D817-4FC8-B966-ED6D1D6FABFD}" destId="{4C5DD152-4367-48F0-A99D-8179487207A8}" srcOrd="3" destOrd="0" parTransId="{78097287-BBF4-4119-A831-EBBEB4ED60BD}" sibTransId="{B71F6472-B430-40D3-A24C-2536389425D8}"/>
    <dgm:cxn modelId="{10251DD8-5C6D-46F3-B661-F4B0F8C7933E}" srcId="{F9E15D3A-D817-4FC8-B966-ED6D1D6FABFD}" destId="{20949190-8832-47A2-9731-0A7BE63D0392}" srcOrd="4" destOrd="0" parTransId="{2515857C-1DD1-48F2-B740-D9C72669F124}" sibTransId="{59B480B2-8697-4348-82B4-B06697B0B0CC}"/>
    <dgm:cxn modelId="{A1696CF6-E06B-47C1-8EE1-07B6193C1DD9}" type="presOf" srcId="{CEE38449-287D-4122-A694-244A67D044C8}" destId="{D086FCBF-65F7-4B3F-851E-96570E42AE1D}" srcOrd="0" destOrd="0" presId="urn:microsoft.com/office/officeart/2005/8/layout/cycle3"/>
    <dgm:cxn modelId="{5D47970A-3891-47EC-AD08-57ED18B1792A}" srcId="{F9E15D3A-D817-4FC8-B966-ED6D1D6FABFD}" destId="{6FE16C8C-FAD4-4FBD-B11E-D19B6266F33A}" srcOrd="1" destOrd="0" parTransId="{3B4839DE-BD3D-4542-934A-0AB766616F7E}" sibTransId="{CF67C3FA-C809-4EBE-8573-F4D7E65B88F3}"/>
    <dgm:cxn modelId="{C8CE8BB2-9433-4104-A8A5-75B5DB0C93A4}" type="presOf" srcId="{20949190-8832-47A2-9731-0A7BE63D0392}" destId="{0030D46E-6A0B-4B03-A7C8-4D6FFA6893B9}" srcOrd="0" destOrd="0" presId="urn:microsoft.com/office/officeart/2005/8/layout/cycle3"/>
    <dgm:cxn modelId="{73D59754-B1A1-4C47-B2B4-A3E5E8EB9DF5}" type="presOf" srcId="{BBD700D1-0876-410B-BD7A-CCFCD6306504}" destId="{3C3A4EE7-43D1-4D94-843D-8E31E7BC3C3A}" srcOrd="0" destOrd="0" presId="urn:microsoft.com/office/officeart/2005/8/layout/cycle3"/>
    <dgm:cxn modelId="{4A56CF82-2F3B-4408-A7F8-AAFEFF6DAC37}" srcId="{F9E15D3A-D817-4FC8-B966-ED6D1D6FABFD}" destId="{CEE38449-287D-4122-A694-244A67D044C8}" srcOrd="0" destOrd="0" parTransId="{7B46C3C4-03FB-4972-BC65-7E19846F8CFF}" sibTransId="{7F498E01-499A-4E1A-9B83-165FF4330F05}"/>
    <dgm:cxn modelId="{CE9B05B0-1D6E-43A9-AD66-08A8145B2D6D}" type="presParOf" srcId="{F0442386-718D-42D1-A51E-3F3B5A924633}" destId="{88BFEB4D-97F4-415C-99AE-619F53B71092}" srcOrd="0" destOrd="0" presId="urn:microsoft.com/office/officeart/2005/8/layout/cycle3"/>
    <dgm:cxn modelId="{1C896E48-29AE-42F7-9CE9-42702C1CCE85}" type="presParOf" srcId="{88BFEB4D-97F4-415C-99AE-619F53B71092}" destId="{D086FCBF-65F7-4B3F-851E-96570E42AE1D}" srcOrd="0" destOrd="0" presId="urn:microsoft.com/office/officeart/2005/8/layout/cycle3"/>
    <dgm:cxn modelId="{06325CCB-A7E7-4B33-BB75-2BE24D19D7F4}" type="presParOf" srcId="{88BFEB4D-97F4-415C-99AE-619F53B71092}" destId="{81459411-8D04-4B2E-B68C-8E80919FFD26}" srcOrd="1" destOrd="0" presId="urn:microsoft.com/office/officeart/2005/8/layout/cycle3"/>
    <dgm:cxn modelId="{8A5F0828-43D0-41E0-B745-7190E9727795}" type="presParOf" srcId="{88BFEB4D-97F4-415C-99AE-619F53B71092}" destId="{599EDBEB-822F-4DC0-A1A3-E00D5D986C3C}" srcOrd="2" destOrd="0" presId="urn:microsoft.com/office/officeart/2005/8/layout/cycle3"/>
    <dgm:cxn modelId="{DEFC55B7-3633-4C0E-913A-DA3DF3577123}" type="presParOf" srcId="{88BFEB4D-97F4-415C-99AE-619F53B71092}" destId="{3C3A4EE7-43D1-4D94-843D-8E31E7BC3C3A}" srcOrd="3" destOrd="0" presId="urn:microsoft.com/office/officeart/2005/8/layout/cycle3"/>
    <dgm:cxn modelId="{2C2048E1-AC74-4571-8E32-C79B8F00E146}" type="presParOf" srcId="{88BFEB4D-97F4-415C-99AE-619F53B71092}" destId="{182FD2A3-CC83-40AE-9181-78AABAD7AB44}" srcOrd="4" destOrd="0" presId="urn:microsoft.com/office/officeart/2005/8/layout/cycle3"/>
    <dgm:cxn modelId="{339485F7-2DF7-4F8B-BE2F-AC767DFEDA2A}" type="presParOf" srcId="{88BFEB4D-97F4-415C-99AE-619F53B71092}" destId="{0030D46E-6A0B-4B03-A7C8-4D6FFA6893B9}"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3D75D-C606-4622-A35B-A21A760C1CB0}">
      <dsp:nvSpPr>
        <dsp:cNvPr id="0" name=""/>
        <dsp:cNvSpPr/>
      </dsp:nvSpPr>
      <dsp:spPr>
        <a:xfrm>
          <a:off x="659752" y="1722"/>
          <a:ext cx="2928645" cy="64072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Жесткая конкуренция</a:t>
          </a:r>
          <a:endParaRPr lang="ru-RU" sz="1600" kern="1200" dirty="0"/>
        </a:p>
      </dsp:txBody>
      <dsp:txXfrm>
        <a:off x="678518" y="20488"/>
        <a:ext cx="2891113" cy="603191"/>
      </dsp:txXfrm>
    </dsp:sp>
    <dsp:sp modelId="{FA410123-4B7A-440D-A22B-583A51744492}">
      <dsp:nvSpPr>
        <dsp:cNvPr id="0" name=""/>
        <dsp:cNvSpPr/>
      </dsp:nvSpPr>
      <dsp:spPr>
        <a:xfrm rot="5400000">
          <a:off x="2003939" y="658464"/>
          <a:ext cx="240271" cy="28832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rot="-5400000">
        <a:off x="2037578" y="682491"/>
        <a:ext cx="172995" cy="168190"/>
      </dsp:txXfrm>
    </dsp:sp>
    <dsp:sp modelId="{5A9751F9-0BEE-4328-915E-1D32A4C91BCD}">
      <dsp:nvSpPr>
        <dsp:cNvPr id="0" name=""/>
        <dsp:cNvSpPr/>
      </dsp:nvSpPr>
      <dsp:spPr>
        <a:xfrm>
          <a:off x="659752" y="962807"/>
          <a:ext cx="2928645" cy="64072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Сложность создания уникального продукта</a:t>
          </a:r>
          <a:endParaRPr lang="ru-RU" sz="1600" kern="1200" dirty="0"/>
        </a:p>
      </dsp:txBody>
      <dsp:txXfrm>
        <a:off x="678518" y="981573"/>
        <a:ext cx="2891113" cy="603191"/>
      </dsp:txXfrm>
    </dsp:sp>
    <dsp:sp modelId="{DBD0F5EC-8BF1-481B-95DD-C7F6C2F5F331}">
      <dsp:nvSpPr>
        <dsp:cNvPr id="0" name=""/>
        <dsp:cNvSpPr/>
      </dsp:nvSpPr>
      <dsp:spPr>
        <a:xfrm rot="5400000">
          <a:off x="2003939" y="1619549"/>
          <a:ext cx="240271" cy="28832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rot="-5400000">
        <a:off x="2037578" y="1643576"/>
        <a:ext cx="172995" cy="168190"/>
      </dsp:txXfrm>
    </dsp:sp>
    <dsp:sp modelId="{5FBB202F-DF07-4F69-9FAB-D5858CCDB7CD}">
      <dsp:nvSpPr>
        <dsp:cNvPr id="0" name=""/>
        <dsp:cNvSpPr/>
      </dsp:nvSpPr>
      <dsp:spPr>
        <a:xfrm>
          <a:off x="659752" y="1923893"/>
          <a:ext cx="2928645" cy="64072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Ценовые войны</a:t>
          </a:r>
          <a:endParaRPr lang="ru-RU" sz="1600" kern="1200" dirty="0"/>
        </a:p>
      </dsp:txBody>
      <dsp:txXfrm>
        <a:off x="678518" y="1942659"/>
        <a:ext cx="2891113" cy="603191"/>
      </dsp:txXfrm>
    </dsp:sp>
    <dsp:sp modelId="{97723665-BEE1-4823-B0F9-B932A7A1BEBC}">
      <dsp:nvSpPr>
        <dsp:cNvPr id="0" name=""/>
        <dsp:cNvSpPr/>
      </dsp:nvSpPr>
      <dsp:spPr>
        <a:xfrm rot="5400000">
          <a:off x="2003939" y="2580635"/>
          <a:ext cx="240271" cy="28832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rot="-5400000">
        <a:off x="2037578" y="2604662"/>
        <a:ext cx="172995" cy="168190"/>
      </dsp:txXfrm>
    </dsp:sp>
    <dsp:sp modelId="{7BF24722-271C-4C3B-B1B1-67E410FFA590}">
      <dsp:nvSpPr>
        <dsp:cNvPr id="0" name=""/>
        <dsp:cNvSpPr/>
      </dsp:nvSpPr>
      <dsp:spPr>
        <a:xfrm>
          <a:off x="659752" y="2884978"/>
          <a:ext cx="2928645" cy="640723"/>
        </a:xfrm>
        <a:prstGeom prst="roundRect">
          <a:avLst>
            <a:gd name="adj" fmla="val 10000"/>
          </a:avLst>
        </a:prstGeom>
        <a:solidFill>
          <a:schemeClr val="accent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bg1"/>
              </a:solidFill>
            </a:rPr>
            <a:t>Снижение прибыли</a:t>
          </a:r>
          <a:endParaRPr lang="ru-RU" sz="1600" kern="1200" dirty="0">
            <a:solidFill>
              <a:schemeClr val="bg1"/>
            </a:solidFill>
          </a:endParaRPr>
        </a:p>
      </dsp:txBody>
      <dsp:txXfrm>
        <a:off x="678518" y="2903744"/>
        <a:ext cx="2891113" cy="603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02EB4-39E5-4EBA-8E0F-E1DE4E81A779}">
      <dsp:nvSpPr>
        <dsp:cNvPr id="0" name=""/>
        <dsp:cNvSpPr/>
      </dsp:nvSpPr>
      <dsp:spPr>
        <a:xfrm>
          <a:off x="1814" y="0"/>
          <a:ext cx="2823111" cy="352901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0">
            <a:lnSpc>
              <a:spcPct val="90000"/>
            </a:lnSpc>
            <a:spcBef>
              <a:spcPct val="0"/>
            </a:spcBef>
            <a:spcAft>
              <a:spcPct val="35000"/>
            </a:spcAft>
          </a:pPr>
          <a:r>
            <a:rPr lang="ru-RU" sz="2700" kern="1200" dirty="0" smtClean="0"/>
            <a:t>Монополия</a:t>
          </a:r>
          <a:endParaRPr lang="ru-RU" sz="2700" kern="1200" dirty="0"/>
        </a:p>
      </dsp:txBody>
      <dsp:txXfrm>
        <a:off x="1814" y="1411604"/>
        <a:ext cx="2823111" cy="1411604"/>
      </dsp:txXfrm>
    </dsp:sp>
    <dsp:sp modelId="{D42F42BD-1DD2-44FC-8227-038F4C675F09}">
      <dsp:nvSpPr>
        <dsp:cNvPr id="0" name=""/>
        <dsp:cNvSpPr/>
      </dsp:nvSpPr>
      <dsp:spPr>
        <a:xfrm>
          <a:off x="825789" y="211740"/>
          <a:ext cx="1175160" cy="117516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D17815-B785-4733-98AD-FA664B76F350}">
      <dsp:nvSpPr>
        <dsp:cNvPr id="0" name=""/>
        <dsp:cNvSpPr/>
      </dsp:nvSpPr>
      <dsp:spPr>
        <a:xfrm>
          <a:off x="2909619" y="0"/>
          <a:ext cx="2823111" cy="352901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0">
            <a:lnSpc>
              <a:spcPct val="90000"/>
            </a:lnSpc>
            <a:spcBef>
              <a:spcPct val="0"/>
            </a:spcBef>
            <a:spcAft>
              <a:spcPct val="35000"/>
            </a:spcAft>
          </a:pPr>
          <a:r>
            <a:rPr lang="ru-RU" sz="2700" kern="1200" dirty="0" smtClean="0"/>
            <a:t>Уникальный продукт</a:t>
          </a:r>
          <a:endParaRPr lang="ru-RU" sz="2700" kern="1200" dirty="0"/>
        </a:p>
      </dsp:txBody>
      <dsp:txXfrm>
        <a:off x="2909619" y="1411604"/>
        <a:ext cx="2823111" cy="1411604"/>
      </dsp:txXfrm>
    </dsp:sp>
    <dsp:sp modelId="{1E5E9987-10D7-417D-9325-20D55E98BF57}">
      <dsp:nvSpPr>
        <dsp:cNvPr id="0" name=""/>
        <dsp:cNvSpPr/>
      </dsp:nvSpPr>
      <dsp:spPr>
        <a:xfrm>
          <a:off x="3733594" y="211740"/>
          <a:ext cx="1175160" cy="117516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9000" b="-9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E4D608-A857-48FE-A4DB-1A7AC577923D}">
      <dsp:nvSpPr>
        <dsp:cNvPr id="0" name=""/>
        <dsp:cNvSpPr/>
      </dsp:nvSpPr>
      <dsp:spPr>
        <a:xfrm>
          <a:off x="5817424" y="0"/>
          <a:ext cx="2823111" cy="352901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0">
            <a:lnSpc>
              <a:spcPct val="90000"/>
            </a:lnSpc>
            <a:spcBef>
              <a:spcPct val="0"/>
            </a:spcBef>
            <a:spcAft>
              <a:spcPct val="35000"/>
            </a:spcAft>
          </a:pPr>
          <a:r>
            <a:rPr lang="ru-RU" sz="2700" kern="1200" dirty="0" smtClean="0"/>
            <a:t>Уникальное предложение</a:t>
          </a:r>
          <a:endParaRPr lang="ru-RU" sz="2700" kern="1200" dirty="0"/>
        </a:p>
      </dsp:txBody>
      <dsp:txXfrm>
        <a:off x="5817424" y="1411604"/>
        <a:ext cx="2823111" cy="1411604"/>
      </dsp:txXfrm>
    </dsp:sp>
    <dsp:sp modelId="{16181D28-D55F-4FA5-878A-C09F2518C890}">
      <dsp:nvSpPr>
        <dsp:cNvPr id="0" name=""/>
        <dsp:cNvSpPr/>
      </dsp:nvSpPr>
      <dsp:spPr>
        <a:xfrm>
          <a:off x="6641399" y="211740"/>
          <a:ext cx="1175160" cy="117516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4B8846-1E7B-4722-99BE-60D99EEF2F58}">
      <dsp:nvSpPr>
        <dsp:cNvPr id="0" name=""/>
        <dsp:cNvSpPr/>
      </dsp:nvSpPr>
      <dsp:spPr>
        <a:xfrm>
          <a:off x="345693" y="2823209"/>
          <a:ext cx="7950962" cy="529351"/>
        </a:xfrm>
        <a:prstGeom prst="leftRight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A5F51-C0F9-48D6-8316-06CDD027C1FC}">
      <dsp:nvSpPr>
        <dsp:cNvPr id="0" name=""/>
        <dsp:cNvSpPr/>
      </dsp:nvSpPr>
      <dsp:spPr>
        <a:xfrm rot="21300000">
          <a:off x="272087" y="1410256"/>
          <a:ext cx="8098174" cy="708498"/>
        </a:xfrm>
        <a:prstGeom prst="mathMinus">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21815D-37D3-4890-84F4-79B139D8FB29}">
      <dsp:nvSpPr>
        <dsp:cNvPr id="0" name=""/>
        <dsp:cNvSpPr/>
      </dsp:nvSpPr>
      <dsp:spPr>
        <a:xfrm>
          <a:off x="1037082" y="176450"/>
          <a:ext cx="2592705" cy="1411604"/>
        </a:xfrm>
        <a:prstGeom prst="downArrow">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4FD88-AE30-452D-842C-5BBB9221322E}">
      <dsp:nvSpPr>
        <dsp:cNvPr id="0" name=""/>
        <dsp:cNvSpPr/>
      </dsp:nvSpPr>
      <dsp:spPr>
        <a:xfrm>
          <a:off x="4278004" y="0"/>
          <a:ext cx="3370433" cy="1482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smtClean="0"/>
            <a:t>Учет особенностей каждого клиента</a:t>
          </a:r>
          <a:endParaRPr lang="ru-RU" sz="2000" kern="1200" dirty="0"/>
        </a:p>
      </dsp:txBody>
      <dsp:txXfrm>
        <a:off x="4278004" y="0"/>
        <a:ext cx="3370433" cy="1482185"/>
      </dsp:txXfrm>
    </dsp:sp>
    <dsp:sp modelId="{45F981DD-B7B0-466A-9D9E-BBAB6FF363D8}">
      <dsp:nvSpPr>
        <dsp:cNvPr id="0" name=""/>
        <dsp:cNvSpPr/>
      </dsp:nvSpPr>
      <dsp:spPr>
        <a:xfrm>
          <a:off x="5012563" y="1940956"/>
          <a:ext cx="2592705" cy="1411604"/>
        </a:xfrm>
        <a:prstGeom prst="upArrow">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5E211E-3DA1-4936-BB19-9163139FCF1E}">
      <dsp:nvSpPr>
        <dsp:cNvPr id="0" name=""/>
        <dsp:cNvSpPr/>
      </dsp:nvSpPr>
      <dsp:spPr>
        <a:xfrm>
          <a:off x="993911" y="2046826"/>
          <a:ext cx="3370433" cy="1482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smtClean="0"/>
            <a:t>Скидки,</a:t>
          </a:r>
          <a:r>
            <a:rPr lang="en-US" sz="2000" kern="1200" dirty="0" smtClean="0"/>
            <a:t> </a:t>
          </a:r>
          <a:r>
            <a:rPr lang="ru-RU" sz="2000" kern="1200" dirty="0" smtClean="0"/>
            <a:t>скидки, скидки…</a:t>
          </a:r>
          <a:endParaRPr lang="ru-RU" sz="2000" kern="1200" dirty="0"/>
        </a:p>
      </dsp:txBody>
      <dsp:txXfrm>
        <a:off x="993911" y="2046826"/>
        <a:ext cx="3370433" cy="14821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372E8-1ADD-43BF-BF88-81A247ED6234}">
      <dsp:nvSpPr>
        <dsp:cNvPr id="0" name=""/>
        <dsp:cNvSpPr/>
      </dsp:nvSpPr>
      <dsp:spPr>
        <a:xfrm>
          <a:off x="544841" y="2570"/>
          <a:ext cx="3859900" cy="128495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ru-RU" sz="2800" kern="1200" dirty="0" smtClean="0"/>
            <a:t>Реальные потребности</a:t>
          </a:r>
          <a:endParaRPr lang="ru-RU" sz="2800" kern="1200" dirty="0"/>
        </a:p>
      </dsp:txBody>
      <dsp:txXfrm>
        <a:off x="607567" y="65296"/>
        <a:ext cx="3734448" cy="1159506"/>
      </dsp:txXfrm>
    </dsp:sp>
    <dsp:sp modelId="{9ADBA575-7CEC-4A83-8A7F-8F894E238F2E}">
      <dsp:nvSpPr>
        <dsp:cNvPr id="0" name=""/>
        <dsp:cNvSpPr/>
      </dsp:nvSpPr>
      <dsp:spPr>
        <a:xfrm>
          <a:off x="2102153" y="1391867"/>
          <a:ext cx="745276" cy="745276"/>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2200939" y="1676861"/>
        <a:ext cx="547704" cy="175288"/>
      </dsp:txXfrm>
    </dsp:sp>
    <dsp:sp modelId="{60802C24-2EA9-4C58-92C6-80C628AF1A7E}">
      <dsp:nvSpPr>
        <dsp:cNvPr id="0" name=""/>
        <dsp:cNvSpPr/>
      </dsp:nvSpPr>
      <dsp:spPr>
        <a:xfrm>
          <a:off x="544841" y="2241482"/>
          <a:ext cx="3859900" cy="128495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ru-RU" sz="2800" kern="1200" dirty="0" smtClean="0"/>
            <a:t>Правильное предложение</a:t>
          </a:r>
          <a:endParaRPr lang="ru-RU" sz="2800" kern="1200" dirty="0"/>
        </a:p>
      </dsp:txBody>
      <dsp:txXfrm>
        <a:off x="607567" y="2304208"/>
        <a:ext cx="3734448" cy="1159506"/>
      </dsp:txXfrm>
    </dsp:sp>
    <dsp:sp modelId="{F37E62F4-599C-4368-97B0-4787C1AA5159}">
      <dsp:nvSpPr>
        <dsp:cNvPr id="0" name=""/>
        <dsp:cNvSpPr/>
      </dsp:nvSpPr>
      <dsp:spPr>
        <a:xfrm>
          <a:off x="4597486" y="1525503"/>
          <a:ext cx="408616" cy="478004"/>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kern="1200"/>
        </a:p>
      </dsp:txBody>
      <dsp:txXfrm>
        <a:off x="4597486" y="1621104"/>
        <a:ext cx="286031" cy="286802"/>
      </dsp:txXfrm>
    </dsp:sp>
    <dsp:sp modelId="{75C5FEEC-6392-4051-A3EB-E851E571C82F}">
      <dsp:nvSpPr>
        <dsp:cNvPr id="0" name=""/>
        <dsp:cNvSpPr/>
      </dsp:nvSpPr>
      <dsp:spPr>
        <a:xfrm>
          <a:off x="5175717" y="303610"/>
          <a:ext cx="2921790" cy="2921790"/>
        </a:xfrm>
        <a:prstGeom prst="ellipse">
          <a:avLst/>
        </a:prstGeom>
        <a:solidFill>
          <a:schemeClr val="accent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ru-RU" sz="3000" kern="1200" dirty="0" smtClean="0">
              <a:solidFill>
                <a:schemeClr val="bg1"/>
              </a:solidFill>
            </a:rPr>
            <a:t>Лояльный клиент</a:t>
          </a:r>
          <a:endParaRPr lang="ru-RU" sz="3000" kern="1200" dirty="0">
            <a:solidFill>
              <a:schemeClr val="bg1"/>
            </a:solidFill>
          </a:endParaRPr>
        </a:p>
      </dsp:txBody>
      <dsp:txXfrm>
        <a:off x="5603603" y="731496"/>
        <a:ext cx="2066018" cy="20660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04444-117C-4454-A42B-B948EF00C9BF}">
      <dsp:nvSpPr>
        <dsp:cNvPr id="0" name=""/>
        <dsp:cNvSpPr/>
      </dsp:nvSpPr>
      <dsp:spPr>
        <a:xfrm>
          <a:off x="2232947" y="-19380"/>
          <a:ext cx="3578358" cy="3423969"/>
        </a:xfrm>
        <a:prstGeom prst="ellipse">
          <a:avLst/>
        </a:prstGeom>
        <a:solidFill>
          <a:schemeClr val="accent2"/>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solidFill>
                <a:schemeClr val="bg1"/>
              </a:solidFill>
            </a:rPr>
            <a:t>Как замерить лояльность</a:t>
          </a:r>
          <a:r>
            <a:rPr lang="en-US" sz="2800" kern="1200" dirty="0" smtClean="0">
              <a:solidFill>
                <a:schemeClr val="bg1"/>
              </a:solidFill>
            </a:rPr>
            <a:t>?</a:t>
          </a:r>
          <a:endParaRPr lang="ru-RU" sz="2800" kern="1200" dirty="0">
            <a:solidFill>
              <a:schemeClr val="bg1"/>
            </a:solidFill>
          </a:endParaRPr>
        </a:p>
      </dsp:txBody>
      <dsp:txXfrm>
        <a:off x="2756985" y="482049"/>
        <a:ext cx="2530282" cy="2421111"/>
      </dsp:txXfrm>
    </dsp:sp>
    <dsp:sp modelId="{2EEB6815-73EF-447D-AB1A-0310ACF5E6BB}">
      <dsp:nvSpPr>
        <dsp:cNvPr id="0" name=""/>
        <dsp:cNvSpPr/>
      </dsp:nvSpPr>
      <dsp:spPr>
        <a:xfrm>
          <a:off x="4741479" y="2779208"/>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374513-AA2A-441F-BED7-9D5EE7B7BCDA}">
      <dsp:nvSpPr>
        <dsp:cNvPr id="0" name=""/>
        <dsp:cNvSpPr/>
      </dsp:nvSpPr>
      <dsp:spPr>
        <a:xfrm>
          <a:off x="5463229" y="1387261"/>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002CC9-D517-49FE-A1C2-320C0C88C2BC}">
      <dsp:nvSpPr>
        <dsp:cNvPr id="0" name=""/>
        <dsp:cNvSpPr/>
      </dsp:nvSpPr>
      <dsp:spPr>
        <a:xfrm>
          <a:off x="4638373" y="3036975"/>
          <a:ext cx="219523" cy="21985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6A3EEA-2076-4A40-8FA3-906F8A7BFA51}">
      <dsp:nvSpPr>
        <dsp:cNvPr id="0" name=""/>
        <dsp:cNvSpPr/>
      </dsp:nvSpPr>
      <dsp:spPr>
        <a:xfrm>
          <a:off x="3349534" y="253084"/>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E9CF1-32F0-4847-B2B3-B5CA592828E7}">
      <dsp:nvSpPr>
        <dsp:cNvPr id="0" name=""/>
        <dsp:cNvSpPr/>
      </dsp:nvSpPr>
      <dsp:spPr>
        <a:xfrm>
          <a:off x="2576231" y="2160566"/>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B5379-75B4-49A9-9381-9E97178A43A1}">
      <dsp:nvSpPr>
        <dsp:cNvPr id="0" name=""/>
        <dsp:cNvSpPr/>
      </dsp:nvSpPr>
      <dsp:spPr>
        <a:xfrm>
          <a:off x="1368844" y="0"/>
          <a:ext cx="1780720" cy="178092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Какие сегменты?</a:t>
          </a:r>
          <a:endParaRPr lang="ru-RU" sz="1600" kern="1200" dirty="0"/>
        </a:p>
      </dsp:txBody>
      <dsp:txXfrm>
        <a:off x="1629624" y="260810"/>
        <a:ext cx="1259160" cy="1259302"/>
      </dsp:txXfrm>
    </dsp:sp>
    <dsp:sp modelId="{C900762A-50A3-4C6A-978A-2F293C2779CC}">
      <dsp:nvSpPr>
        <dsp:cNvPr id="0" name=""/>
        <dsp:cNvSpPr/>
      </dsp:nvSpPr>
      <dsp:spPr>
        <a:xfrm>
          <a:off x="3916623" y="46870"/>
          <a:ext cx="219523" cy="21985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4CE576-F170-428F-8F3B-A67E28D24DA0}">
      <dsp:nvSpPr>
        <dsp:cNvPr id="0" name=""/>
        <dsp:cNvSpPr/>
      </dsp:nvSpPr>
      <dsp:spPr>
        <a:xfrm>
          <a:off x="2163802" y="1799690"/>
          <a:ext cx="396924" cy="397013"/>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A1B10F-9FE3-4717-9696-8B04DADED074}">
      <dsp:nvSpPr>
        <dsp:cNvPr id="0" name=""/>
        <dsp:cNvSpPr/>
      </dsp:nvSpPr>
      <dsp:spPr>
        <a:xfrm>
          <a:off x="5575748" y="778010"/>
          <a:ext cx="1833694" cy="18339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Почему покупают</a:t>
          </a:r>
          <a:r>
            <a:rPr lang="en-US" sz="1600" kern="1200" dirty="0" smtClean="0"/>
            <a:t>?</a:t>
          </a:r>
          <a:endParaRPr lang="ru-RU" sz="1600" kern="1200" dirty="0"/>
        </a:p>
      </dsp:txBody>
      <dsp:txXfrm>
        <a:off x="5844286" y="1046579"/>
        <a:ext cx="1296618" cy="1296764"/>
      </dsp:txXfrm>
    </dsp:sp>
    <dsp:sp modelId="{E35AE4F9-00D8-4544-94D9-D96652F3A545}">
      <dsp:nvSpPr>
        <dsp:cNvPr id="0" name=""/>
        <dsp:cNvSpPr/>
      </dsp:nvSpPr>
      <dsp:spPr>
        <a:xfrm>
          <a:off x="4853844" y="1238067"/>
          <a:ext cx="219523" cy="21985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E399E3-9BF5-49DF-9451-4C718777A6E3}">
      <dsp:nvSpPr>
        <dsp:cNvPr id="0" name=""/>
        <dsp:cNvSpPr/>
      </dsp:nvSpPr>
      <dsp:spPr>
        <a:xfrm>
          <a:off x="2342286" y="2572034"/>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CEC6A4-7CCC-45B2-87F5-A6A13E85AE11}">
      <dsp:nvSpPr>
        <dsp:cNvPr id="0" name=""/>
        <dsp:cNvSpPr/>
      </dsp:nvSpPr>
      <dsp:spPr>
        <a:xfrm>
          <a:off x="3658855" y="304637"/>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FEC8C-9344-458D-A7C6-B2F2F7CF269B}">
      <dsp:nvSpPr>
        <dsp:cNvPr id="0" name=""/>
        <dsp:cNvSpPr/>
      </dsp:nvSpPr>
      <dsp:spPr>
        <a:xfrm>
          <a:off x="4825235" y="2083737"/>
          <a:ext cx="1445110" cy="144527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Когда покупают</a:t>
          </a:r>
          <a:r>
            <a:rPr lang="en-US" sz="1200" kern="1200" dirty="0" smtClean="0"/>
            <a:t>?</a:t>
          </a:r>
          <a:endParaRPr lang="ru-RU" sz="1200" kern="1200" dirty="0"/>
        </a:p>
      </dsp:txBody>
      <dsp:txXfrm>
        <a:off x="5036866" y="2295392"/>
        <a:ext cx="1021848" cy="1021964"/>
      </dsp:txXfrm>
    </dsp:sp>
    <dsp:sp modelId="{370BE6C5-67C7-4093-837A-55167DF56D86}">
      <dsp:nvSpPr>
        <dsp:cNvPr id="0" name=""/>
        <dsp:cNvSpPr/>
      </dsp:nvSpPr>
      <dsp:spPr>
        <a:xfrm>
          <a:off x="5363365" y="2043388"/>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5A3DD2-2736-4A0F-A8C0-567220B1696E}">
      <dsp:nvSpPr>
        <dsp:cNvPr id="0" name=""/>
        <dsp:cNvSpPr/>
      </dsp:nvSpPr>
      <dsp:spPr>
        <a:xfrm>
          <a:off x="1440856" y="2002149"/>
          <a:ext cx="1746851" cy="174704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Кто откликается</a:t>
          </a:r>
          <a:r>
            <a:rPr lang="en-US" sz="1200" kern="1200" dirty="0" smtClean="0"/>
            <a:t>?</a:t>
          </a:r>
          <a:endParaRPr lang="ru-RU" sz="1200" kern="1200" dirty="0"/>
        </a:p>
      </dsp:txBody>
      <dsp:txXfrm>
        <a:off x="1696676" y="2257997"/>
        <a:ext cx="1235211" cy="1235346"/>
      </dsp:txXfrm>
    </dsp:sp>
    <dsp:sp modelId="{87895233-5010-41E9-BC2A-7284AE3A7574}">
      <dsp:nvSpPr>
        <dsp:cNvPr id="0" name=""/>
        <dsp:cNvSpPr/>
      </dsp:nvSpPr>
      <dsp:spPr>
        <a:xfrm>
          <a:off x="3761963" y="3140083"/>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57F399-0610-463A-B6AB-8A7F6F27DA0B}">
      <dsp:nvSpPr>
        <dsp:cNvPr id="0" name=""/>
        <dsp:cNvSpPr/>
      </dsp:nvSpPr>
      <dsp:spPr>
        <a:xfrm>
          <a:off x="4465192" y="-200445"/>
          <a:ext cx="1882188" cy="187585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Что предложить</a:t>
          </a:r>
          <a:r>
            <a:rPr lang="en-US" sz="1400" kern="1200" dirty="0" smtClean="0"/>
            <a:t>?</a:t>
          </a:r>
          <a:endParaRPr lang="ru-RU" sz="1400" kern="1200" dirty="0"/>
        </a:p>
      </dsp:txBody>
      <dsp:txXfrm>
        <a:off x="4740832" y="74268"/>
        <a:ext cx="1330908" cy="1326433"/>
      </dsp:txXfrm>
    </dsp:sp>
    <dsp:sp modelId="{A4BA5427-44E8-4F3A-AEF7-AD8E6B734D5A}">
      <dsp:nvSpPr>
        <dsp:cNvPr id="0" name=""/>
        <dsp:cNvSpPr/>
      </dsp:nvSpPr>
      <dsp:spPr>
        <a:xfrm>
          <a:off x="2627785" y="1645029"/>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85E1A-9330-4322-94BC-340BD4AFA9EF}">
      <dsp:nvSpPr>
        <dsp:cNvPr id="0" name=""/>
        <dsp:cNvSpPr/>
      </dsp:nvSpPr>
      <dsp:spPr>
        <a:xfrm>
          <a:off x="5927212" y="132821"/>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8DF52-B192-4541-ACFD-47DCB70F691B}">
      <dsp:nvSpPr>
        <dsp:cNvPr id="0" name=""/>
        <dsp:cNvSpPr/>
      </dsp:nvSpPr>
      <dsp:spPr>
        <a:xfrm>
          <a:off x="1497965" y="0"/>
          <a:ext cx="5646419" cy="3529012"/>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FDD0D-7980-4C15-9EB3-1D21FA7F19BA}">
      <dsp:nvSpPr>
        <dsp:cNvPr id="0" name=""/>
        <dsp:cNvSpPr/>
      </dsp:nvSpPr>
      <dsp:spPr>
        <a:xfrm>
          <a:off x="2054137" y="2624173"/>
          <a:ext cx="129867" cy="12986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10D021-5716-48B8-A70D-901AE43A4CAD}">
      <dsp:nvSpPr>
        <dsp:cNvPr id="0" name=""/>
        <dsp:cNvSpPr/>
      </dsp:nvSpPr>
      <dsp:spPr>
        <a:xfrm>
          <a:off x="2119071" y="2689107"/>
          <a:ext cx="965537" cy="83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4" tIns="0" rIns="0" bIns="0" numCol="1" spcCol="1270" anchor="t" anchorCtr="0">
          <a:noAutofit/>
        </a:bodyPr>
        <a:lstStyle/>
        <a:p>
          <a:pPr lvl="0" algn="l" defTabSz="889000">
            <a:lnSpc>
              <a:spcPct val="90000"/>
            </a:lnSpc>
            <a:spcBef>
              <a:spcPct val="0"/>
            </a:spcBef>
            <a:spcAft>
              <a:spcPct val="35000"/>
            </a:spcAft>
          </a:pPr>
          <a:r>
            <a:rPr lang="ru-RU" sz="2000" kern="1200" dirty="0" smtClean="0"/>
            <a:t>Пол </a:t>
          </a:r>
          <a:endParaRPr lang="en-US" sz="2000" kern="1200" dirty="0"/>
        </a:p>
      </dsp:txBody>
      <dsp:txXfrm>
        <a:off x="2119071" y="2689107"/>
        <a:ext cx="965537" cy="839904"/>
      </dsp:txXfrm>
    </dsp:sp>
    <dsp:sp modelId="{4F6466EA-9F57-4CB7-AB47-2547E18BDB1B}">
      <dsp:nvSpPr>
        <dsp:cNvPr id="0" name=""/>
        <dsp:cNvSpPr/>
      </dsp:nvSpPr>
      <dsp:spPr>
        <a:xfrm>
          <a:off x="2971680" y="1803325"/>
          <a:ext cx="225856" cy="2258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CA73E-818E-47DB-A418-074C09D15F17}">
      <dsp:nvSpPr>
        <dsp:cNvPr id="0" name=""/>
        <dsp:cNvSpPr/>
      </dsp:nvSpPr>
      <dsp:spPr>
        <a:xfrm>
          <a:off x="3084609" y="1916253"/>
          <a:ext cx="1185748" cy="1612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77" tIns="0" rIns="0" bIns="0" numCol="1" spcCol="1270" anchor="t" anchorCtr="0">
          <a:noAutofit/>
        </a:bodyPr>
        <a:lstStyle/>
        <a:p>
          <a:pPr lvl="0" algn="l" defTabSz="889000">
            <a:lnSpc>
              <a:spcPct val="90000"/>
            </a:lnSpc>
            <a:spcBef>
              <a:spcPct val="0"/>
            </a:spcBef>
            <a:spcAft>
              <a:spcPct val="35000"/>
            </a:spcAft>
          </a:pPr>
          <a:r>
            <a:rPr lang="ru-RU" sz="2000" kern="1200" dirty="0" smtClean="0"/>
            <a:t>Возраст</a:t>
          </a:r>
          <a:endParaRPr lang="en-US" sz="2000" kern="1200" dirty="0"/>
        </a:p>
      </dsp:txBody>
      <dsp:txXfrm>
        <a:off x="3084609" y="1916253"/>
        <a:ext cx="1185748" cy="1612758"/>
      </dsp:txXfrm>
    </dsp:sp>
    <dsp:sp modelId="{71A915E1-2144-4CC1-B187-A06C0EBED161}">
      <dsp:nvSpPr>
        <dsp:cNvPr id="0" name=""/>
        <dsp:cNvSpPr/>
      </dsp:nvSpPr>
      <dsp:spPr>
        <a:xfrm>
          <a:off x="4143312" y="1198452"/>
          <a:ext cx="299260" cy="2992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4EC9A7-2DFA-4F6D-9E1E-2D246F039973}">
      <dsp:nvSpPr>
        <dsp:cNvPr id="0" name=""/>
        <dsp:cNvSpPr/>
      </dsp:nvSpPr>
      <dsp:spPr>
        <a:xfrm>
          <a:off x="4292942" y="1348082"/>
          <a:ext cx="1185748" cy="218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572" tIns="0" rIns="0" bIns="0" numCol="1" spcCol="1270" anchor="t" anchorCtr="0">
          <a:noAutofit/>
        </a:bodyPr>
        <a:lstStyle/>
        <a:p>
          <a:pPr lvl="0" algn="l" defTabSz="889000">
            <a:lnSpc>
              <a:spcPct val="90000"/>
            </a:lnSpc>
            <a:spcBef>
              <a:spcPct val="0"/>
            </a:spcBef>
            <a:spcAft>
              <a:spcPct val="35000"/>
            </a:spcAft>
          </a:pPr>
          <a:r>
            <a:rPr lang="ru-RU" sz="2000" kern="1200" dirty="0" smtClean="0"/>
            <a:t>Доходы</a:t>
          </a:r>
          <a:endParaRPr lang="en-US" sz="2000" kern="1200" dirty="0"/>
        </a:p>
      </dsp:txBody>
      <dsp:txXfrm>
        <a:off x="4292942" y="1348082"/>
        <a:ext cx="1185748" cy="2180929"/>
      </dsp:txXfrm>
    </dsp:sp>
    <dsp:sp modelId="{A1A70D65-704C-4EEF-9AB9-B795A292202F}">
      <dsp:nvSpPr>
        <dsp:cNvPr id="0" name=""/>
        <dsp:cNvSpPr/>
      </dsp:nvSpPr>
      <dsp:spPr>
        <a:xfrm>
          <a:off x="5419403" y="798262"/>
          <a:ext cx="400895" cy="40089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B5FF78-05BB-4331-97D0-05129B30F317}">
      <dsp:nvSpPr>
        <dsp:cNvPr id="0" name=""/>
        <dsp:cNvSpPr/>
      </dsp:nvSpPr>
      <dsp:spPr>
        <a:xfrm>
          <a:off x="5619851" y="998710"/>
          <a:ext cx="1185748" cy="2530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426" tIns="0" rIns="0" bIns="0" numCol="1" spcCol="1270" anchor="t" anchorCtr="0">
          <a:noAutofit/>
        </a:bodyPr>
        <a:lstStyle/>
        <a:p>
          <a:pPr lvl="0" algn="l" defTabSz="889000">
            <a:lnSpc>
              <a:spcPct val="90000"/>
            </a:lnSpc>
            <a:spcBef>
              <a:spcPct val="0"/>
            </a:spcBef>
            <a:spcAft>
              <a:spcPct val="35000"/>
            </a:spcAft>
          </a:pPr>
          <a:r>
            <a:rPr lang="ru-RU" sz="2000" kern="1200" dirty="0" smtClean="0"/>
            <a:t>Регион</a:t>
          </a:r>
          <a:endParaRPr lang="en-US" sz="2000" kern="1200" dirty="0"/>
        </a:p>
      </dsp:txBody>
      <dsp:txXfrm>
        <a:off x="5619851" y="998710"/>
        <a:ext cx="1185748" cy="2530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59411-8D04-4B2E-B68C-8E80919FFD26}">
      <dsp:nvSpPr>
        <dsp:cNvPr id="0" name=""/>
        <dsp:cNvSpPr/>
      </dsp:nvSpPr>
      <dsp:spPr>
        <a:xfrm>
          <a:off x="2569837" y="-21623"/>
          <a:ext cx="3502675" cy="3502675"/>
        </a:xfrm>
        <a:prstGeom prst="circularArrow">
          <a:avLst>
            <a:gd name="adj1" fmla="val 5544"/>
            <a:gd name="adj2" fmla="val 330680"/>
            <a:gd name="adj3" fmla="val 13762050"/>
            <a:gd name="adj4" fmla="val 17394414"/>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86FCBF-65F7-4B3F-851E-96570E42AE1D}">
      <dsp:nvSpPr>
        <dsp:cNvPr id="0" name=""/>
        <dsp:cNvSpPr/>
      </dsp:nvSpPr>
      <dsp:spPr>
        <a:xfrm>
          <a:off x="3496185" y="966"/>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latin typeface="Arial" charset="0"/>
            </a:rPr>
            <a:t>Сегментация</a:t>
          </a:r>
          <a:r>
            <a:rPr lang="en-US" sz="1300" kern="1200" dirty="0" smtClean="0">
              <a:latin typeface="Arial" charset="0"/>
            </a:rPr>
            <a:t> </a:t>
          </a:r>
          <a:r>
            <a:rPr lang="ru-RU" sz="1300" kern="1200" dirty="0" smtClean="0">
              <a:latin typeface="Arial" charset="0"/>
            </a:rPr>
            <a:t>клиентской базы</a:t>
          </a:r>
          <a:endParaRPr lang="ru-RU" sz="1300" kern="1200" dirty="0"/>
        </a:p>
      </dsp:txBody>
      <dsp:txXfrm>
        <a:off x="3536458" y="41239"/>
        <a:ext cx="1569433" cy="744443"/>
      </dsp:txXfrm>
    </dsp:sp>
    <dsp:sp modelId="{599EDBEB-822F-4DC0-A1A3-E00D5D986C3C}">
      <dsp:nvSpPr>
        <dsp:cNvPr id="0" name=""/>
        <dsp:cNvSpPr/>
      </dsp:nvSpPr>
      <dsp:spPr>
        <a:xfrm>
          <a:off x="4916757" y="1033072"/>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latin typeface="Arial" charset="0"/>
            </a:rPr>
            <a:t>Выбор целевой</a:t>
          </a:r>
          <a:r>
            <a:rPr lang="en-US" sz="1300" kern="1200" dirty="0" smtClean="0">
              <a:latin typeface="Arial" charset="0"/>
            </a:rPr>
            <a:t> </a:t>
          </a:r>
          <a:r>
            <a:rPr lang="ru-RU" sz="1300" kern="1200" dirty="0" smtClean="0">
              <a:latin typeface="Arial" charset="0"/>
            </a:rPr>
            <a:t>аудитории</a:t>
          </a:r>
          <a:endParaRPr lang="ru-RU" sz="1300" kern="1200" dirty="0"/>
        </a:p>
      </dsp:txBody>
      <dsp:txXfrm>
        <a:off x="4957030" y="1073345"/>
        <a:ext cx="1569433" cy="744443"/>
      </dsp:txXfrm>
    </dsp:sp>
    <dsp:sp modelId="{3C3A4EE7-43D1-4D94-843D-8E31E7BC3C3A}">
      <dsp:nvSpPr>
        <dsp:cNvPr id="0" name=""/>
        <dsp:cNvSpPr/>
      </dsp:nvSpPr>
      <dsp:spPr>
        <a:xfrm>
          <a:off x="4374147" y="2703055"/>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latin typeface="Arial" charset="0"/>
            </a:rPr>
            <a:t>Формирование адресных предложений</a:t>
          </a:r>
          <a:endParaRPr lang="ru-RU" sz="1300" kern="1200" dirty="0"/>
        </a:p>
      </dsp:txBody>
      <dsp:txXfrm>
        <a:off x="4414420" y="2743328"/>
        <a:ext cx="1569433" cy="744443"/>
      </dsp:txXfrm>
    </dsp:sp>
    <dsp:sp modelId="{182FD2A3-CC83-40AE-9181-78AABAD7AB44}">
      <dsp:nvSpPr>
        <dsp:cNvPr id="0" name=""/>
        <dsp:cNvSpPr/>
      </dsp:nvSpPr>
      <dsp:spPr>
        <a:xfrm>
          <a:off x="2618223" y="2703055"/>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Анализ отклика клиентов</a:t>
          </a:r>
          <a:endParaRPr lang="ru-RU" sz="1300" kern="1200" dirty="0"/>
        </a:p>
      </dsp:txBody>
      <dsp:txXfrm>
        <a:off x="2658496" y="2743328"/>
        <a:ext cx="1569433" cy="744443"/>
      </dsp:txXfrm>
    </dsp:sp>
    <dsp:sp modelId="{0030D46E-6A0B-4B03-A7C8-4D6FFA6893B9}">
      <dsp:nvSpPr>
        <dsp:cNvPr id="0" name=""/>
        <dsp:cNvSpPr/>
      </dsp:nvSpPr>
      <dsp:spPr>
        <a:xfrm>
          <a:off x="2075612" y="1033072"/>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Оценка эффективности  </a:t>
          </a:r>
          <a:r>
            <a:rPr lang="en-US" sz="1300" kern="1200" dirty="0" smtClean="0"/>
            <a:t>Direct Marketing</a:t>
          </a:r>
          <a:endParaRPr lang="ru-RU" sz="1300" kern="1200" dirty="0"/>
        </a:p>
      </dsp:txBody>
      <dsp:txXfrm>
        <a:off x="2115885" y="1073345"/>
        <a:ext cx="1569433" cy="7444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A0835E-9D3E-4FE5-927D-A4C963894F5C}" type="datetimeFigureOut">
              <a:rPr lang="ru-RU" smtClean="0"/>
              <a:t>06.09.2014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16CCDE-D76C-47A8-A57B-3C031AA468E1}" type="slidenum">
              <a:rPr lang="ru-RU" smtClean="0"/>
              <a:t>‹#›</a:t>
            </a:fld>
            <a:endParaRPr lang="ru-RU"/>
          </a:p>
        </p:txBody>
      </p:sp>
    </p:spTree>
    <p:extLst>
      <p:ext uri="{BB962C8B-B14F-4D97-AF65-F5344CB8AC3E}">
        <p14:creationId xmlns:p14="http://schemas.microsoft.com/office/powerpoint/2010/main" val="65053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C4A19-D7FD-40AE-A8EC-D0BCD24A8C9D}" type="datetimeFigureOut">
              <a:rPr lang="ru-RU" smtClean="0"/>
              <a:pPr/>
              <a:t>06.09.2014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91911E-2892-4019-817B-191955A28A40}" type="slidenum">
              <a:rPr lang="ru-RU" smtClean="0"/>
              <a:pPr/>
              <a:t>‹#›</a:t>
            </a:fld>
            <a:endParaRPr lang="ru-RU"/>
          </a:p>
        </p:txBody>
      </p:sp>
    </p:spTree>
    <p:extLst>
      <p:ext uri="{BB962C8B-B14F-4D97-AF65-F5344CB8AC3E}">
        <p14:creationId xmlns:p14="http://schemas.microsoft.com/office/powerpoint/2010/main" val="302885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a:ln/>
        </p:spPr>
      </p:sp>
      <p:sp>
        <p:nvSpPr>
          <p:cNvPr id="256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Лояльность за деньги не купить. Постоянно предоставляемые скидки всем подряд снижают доходность, но </a:t>
            </a:r>
            <a:r>
              <a:rPr lang="ru-RU" b="1" dirty="0" smtClean="0">
                <a:solidFill>
                  <a:srgbClr val="981D20"/>
                </a:solidFill>
              </a:rPr>
              <a:t>не формируют лояльность</a:t>
            </a:r>
            <a:r>
              <a:rPr lang="ru-RU" dirty="0" smtClean="0"/>
              <a:t>. </a:t>
            </a:r>
          </a:p>
          <a:p>
            <a:endParaRPr lang="ru-RU" dirty="0" smtClean="0"/>
          </a:p>
        </p:txBody>
      </p:sp>
      <p:sp>
        <p:nvSpPr>
          <p:cNvPr id="2560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F55B95E4-38BE-4F99-BB19-690BFD23C8DD}" type="slidenum">
              <a:rPr lang="ru-RU" sz="1200" smtClean="0">
                <a:solidFill>
                  <a:schemeClr val="tx1"/>
                </a:solidFill>
                <a:latin typeface="Arial" charset="0"/>
              </a:rPr>
              <a:pPr eaLnBrk="1" hangingPunct="1"/>
              <a:t>4</a:t>
            </a:fld>
            <a:endParaRPr lang="ru-RU" sz="1200" smtClean="0">
              <a:solidFill>
                <a:schemeClr val="tx1"/>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a:ln/>
        </p:spPr>
      </p:sp>
      <p:sp>
        <p:nvSpPr>
          <p:cNvPr id="3686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686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9F70FF3A-6452-4ED4-91B5-F2821293DC54}" type="slidenum">
              <a:rPr lang="ru-RU" sz="1200" smtClean="0">
                <a:solidFill>
                  <a:schemeClr val="tx1"/>
                </a:solidFill>
                <a:latin typeface="Arial" charset="0"/>
              </a:rPr>
              <a:pPr eaLnBrk="1" hangingPunct="1"/>
              <a:t>17</a:t>
            </a:fld>
            <a:endParaRPr lang="ru-RU" sz="1200" smtClean="0">
              <a:solidFill>
                <a:schemeClr val="tx1"/>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a:ln/>
        </p:spPr>
      </p:sp>
      <p:sp>
        <p:nvSpPr>
          <p:cNvPr id="266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dirty="0" smtClean="0"/>
              <a:t>Большинство ошибок при работе с клиентами связано с тем, что не обеспечивается учет их персональных потребностей.</a:t>
            </a:r>
          </a:p>
        </p:txBody>
      </p:sp>
      <p:sp>
        <p:nvSpPr>
          <p:cNvPr id="2662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65440565-6176-4AF4-9E56-CABE8DB84E54}" type="slidenum">
              <a:rPr lang="ru-RU" sz="1200" smtClean="0">
                <a:solidFill>
                  <a:schemeClr val="tx1"/>
                </a:solidFill>
                <a:latin typeface="Arial" charset="0"/>
              </a:rPr>
              <a:pPr eaLnBrk="1" hangingPunct="1"/>
              <a:t>5</a:t>
            </a:fld>
            <a:endParaRPr lang="ru-RU" sz="1200" smtClean="0">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a:ln/>
        </p:spPr>
      </p:sp>
      <p:sp>
        <p:nvSpPr>
          <p:cNvPr id="307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072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B11A5DE5-6A2C-4910-B305-0E81147872DA}" type="slidenum">
              <a:rPr lang="ru-RU" sz="1200" smtClean="0">
                <a:solidFill>
                  <a:schemeClr val="tx1"/>
                </a:solidFill>
                <a:latin typeface="Arial" charset="0"/>
              </a:rPr>
              <a:pPr eaLnBrk="1" hangingPunct="1"/>
              <a:t>9</a:t>
            </a:fld>
            <a:endParaRPr lang="ru-RU" sz="1200"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a:ln/>
        </p:spPr>
      </p:sp>
      <p:sp>
        <p:nvSpPr>
          <p:cNvPr id="296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dirty="0" smtClean="0"/>
              <a:t>Трудоемкость задачи такова, что любая попытка решить ее подручными средствами, «на коленке», обречена на провал. Сегодня компании фактически решают задачу лояльности только за счет максимального упрощения алгоритма, например, дать всем скидки. Однако проще в данном случае не означает лучше.</a:t>
            </a:r>
          </a:p>
        </p:txBody>
      </p:sp>
      <p:sp>
        <p:nvSpPr>
          <p:cNvPr id="297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4E04E352-52AD-4263-9DFB-B43653957355}" type="slidenum">
              <a:rPr lang="ru-RU" sz="1200" smtClean="0">
                <a:solidFill>
                  <a:schemeClr val="tx1"/>
                </a:solidFill>
                <a:latin typeface="Arial" charset="0"/>
              </a:rPr>
              <a:pPr eaLnBrk="1" hangingPunct="1"/>
              <a:t>10</a:t>
            </a:fld>
            <a:endParaRPr lang="ru-RU" sz="1200" smtClean="0">
              <a:solidFill>
                <a:schemeClr val="tx1"/>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174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D680EA07-A0C5-4CBA-9F6A-C762C7B0440C}" type="slidenum">
              <a:rPr lang="ru-RU" sz="1200" smtClean="0">
                <a:solidFill>
                  <a:schemeClr val="tx1"/>
                </a:solidFill>
                <a:latin typeface="Arial" charset="0"/>
              </a:rPr>
              <a:pPr eaLnBrk="1" hangingPunct="1"/>
              <a:t>12</a:t>
            </a:fld>
            <a:endParaRPr lang="ru-RU" sz="1200" smtClean="0">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ln/>
        </p:spPr>
      </p:sp>
      <p:sp>
        <p:nvSpPr>
          <p:cNvPr id="3277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mtClean="0"/>
              <a:t>Сегментация на основе примитивных правил, например, сочетания «Пол + Возраст», не отражает реальной сложной структуры клиентов. Совершенно очевидно, что на предпочтения влияют еще множество других факторов в очень сложных сочетаниях. Для построения качественных моделей сегментации необходимо </a:t>
            </a:r>
            <a:r>
              <a:rPr lang="ru-RU" b="1" smtClean="0">
                <a:solidFill>
                  <a:srgbClr val="981D20"/>
                </a:solidFill>
              </a:rPr>
              <a:t>отойти от примитивных методов группировки </a:t>
            </a:r>
            <a:r>
              <a:rPr lang="ru-RU" smtClean="0"/>
              <a:t>и использовать адекватные многомерные и желательно самообучающиеся </a:t>
            </a:r>
            <a:r>
              <a:rPr lang="en-US" smtClean="0"/>
              <a:t>Data Mining </a:t>
            </a:r>
            <a:r>
              <a:rPr lang="ru-RU" smtClean="0"/>
              <a:t>алгоритмы сегментации, например, карты Кохонена.</a:t>
            </a:r>
          </a:p>
        </p:txBody>
      </p:sp>
      <p:sp>
        <p:nvSpPr>
          <p:cNvPr id="3277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3256DDFD-9856-4620-BC20-AED39FB1C3E4}" type="slidenum">
              <a:rPr lang="ru-RU" sz="1200" smtClean="0">
                <a:solidFill>
                  <a:schemeClr val="tx1"/>
                </a:solidFill>
                <a:latin typeface="Arial" charset="0"/>
              </a:rPr>
              <a:pPr eaLnBrk="1" hangingPunct="1"/>
              <a:t>13</a:t>
            </a:fld>
            <a:endParaRPr lang="ru-RU" sz="1200" smtClean="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379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DB15883C-9DA8-4A61-9C3B-2C9F043D44B6}" type="slidenum">
              <a:rPr lang="ru-RU" sz="1200" smtClean="0">
                <a:solidFill>
                  <a:schemeClr val="tx1"/>
                </a:solidFill>
                <a:latin typeface="Arial" charset="0"/>
              </a:rPr>
              <a:pPr eaLnBrk="1" hangingPunct="1"/>
              <a:t>14</a:t>
            </a:fld>
            <a:endParaRPr lang="ru-RU" sz="1200" smtClean="0">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a:ln/>
        </p:spPr>
      </p:sp>
      <p:sp>
        <p:nvSpPr>
          <p:cNvPr id="348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48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A75BE18A-D886-4166-8CC9-3E5F6148CF7E}" type="slidenum">
              <a:rPr lang="ru-RU" sz="1200" smtClean="0">
                <a:solidFill>
                  <a:schemeClr val="tx1"/>
                </a:solidFill>
                <a:latin typeface="Arial" charset="0"/>
              </a:rPr>
              <a:pPr eaLnBrk="1" hangingPunct="1"/>
              <a:t>15</a:t>
            </a:fld>
            <a:endParaRPr lang="ru-RU" sz="1200" smtClean="0">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a:ln/>
        </p:spPr>
      </p:sp>
      <p:sp>
        <p:nvSpPr>
          <p:cNvPr id="3584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584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7A7138D6-9D2B-45D2-879E-E1F129A9604E}" type="slidenum">
              <a:rPr lang="ru-RU" sz="1200" smtClean="0">
                <a:solidFill>
                  <a:schemeClr val="tx1"/>
                </a:solidFill>
                <a:latin typeface="Arial" charset="0"/>
              </a:rPr>
              <a:pPr eaLnBrk="1" hangingPunct="1"/>
              <a:t>16</a:t>
            </a:fld>
            <a:endParaRPr lang="ru-RU" sz="1200"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888" y="1221602"/>
            <a:ext cx="7653536" cy="1091279"/>
          </a:xfrm>
          <a:prstGeom prst="rect">
            <a:avLst/>
          </a:prstGeom>
        </p:spPr>
        <p:txBody>
          <a:bodyPr anchor="b"/>
          <a:lstStyle>
            <a:lvl1pPr algn="l">
              <a:defRPr sz="4400">
                <a:solidFill>
                  <a:schemeClr val="bg1"/>
                </a:solidFill>
              </a:defRPr>
            </a:lvl1pPr>
          </a:lstStyle>
          <a:p>
            <a:r>
              <a:rPr lang="ru-RU" smtClean="0"/>
              <a:t>Образец заголовка</a:t>
            </a:r>
            <a:endParaRPr lang="ru-RU" dirty="0"/>
          </a:p>
        </p:txBody>
      </p:sp>
      <p:sp>
        <p:nvSpPr>
          <p:cNvPr id="9" name="Подзаголовок 2"/>
          <p:cNvSpPr>
            <a:spLocks noGrp="1"/>
          </p:cNvSpPr>
          <p:nvPr>
            <p:ph type="subTitle" idx="1"/>
          </p:nvPr>
        </p:nvSpPr>
        <p:spPr>
          <a:xfrm>
            <a:off x="734888" y="2462885"/>
            <a:ext cx="6400800" cy="535785"/>
          </a:xfrm>
          <a:prstGeom prst="rect">
            <a:avLst/>
          </a:prstGeom>
        </p:spPr>
        <p:txBody>
          <a:bodyPr/>
          <a:lstStyle>
            <a:lvl1pPr marL="0" indent="0" algn="l">
              <a:buNone/>
              <a:defRPr>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16000"/>
            <a:ext cx="8640960" cy="3528392"/>
          </a:xfrm>
          <a:prstGeom prst="rect">
            <a:avLst/>
          </a:prstGeom>
        </p:spPr>
        <p:txBody>
          <a:bodyPr/>
          <a:lstStyle>
            <a:lvl2pPr marL="914400" indent="-457200">
              <a:buClr>
                <a:schemeClr val="tx2"/>
              </a:buClr>
              <a:buFont typeface="Wingdings" pitchFamily="2" charset="2"/>
              <a:buChar char="§"/>
              <a:defRPr/>
            </a:lvl2pPr>
            <a:lvl3pPr marL="1257300" indent="-342900">
              <a:buClr>
                <a:schemeClr val="tx2"/>
              </a:buClr>
              <a:buFont typeface="Wingdings" pitchFamily="2" charset="2"/>
              <a:buChar char="§"/>
              <a:defRPr/>
            </a:lvl3pPr>
            <a:lvl4pPr marL="1714500" indent="-342900">
              <a:buClr>
                <a:schemeClr val="tx2"/>
              </a:buClr>
              <a:buFont typeface="Wingdings" pitchFamily="2" charset="2"/>
              <a:buChar char="§"/>
              <a:defRPr/>
            </a:lvl4pPr>
            <a:lvl5pPr marL="2171700" indent="-342900">
              <a:buClr>
                <a:schemeClr val="tx2"/>
              </a:buClr>
              <a:buFont typeface="Wingdings" pitchFamily="2" charset="2"/>
              <a:buChar char="§"/>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Заголовок 1"/>
          <p:cNvSpPr>
            <a:spLocks noGrp="1"/>
          </p:cNvSpPr>
          <p:nvPr>
            <p:ph type="title"/>
          </p:nvPr>
        </p:nvSpPr>
        <p:spPr bwMode="auto">
          <a:xfrm>
            <a:off x="2843808" y="267494"/>
            <a:ext cx="6072187" cy="4822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51520" y="1116000"/>
            <a:ext cx="4248000" cy="3528000"/>
          </a:xfrm>
          <a:prstGeom prst="rect">
            <a:avLst/>
          </a:prstGeom>
        </p:spPr>
        <p:txBody>
          <a:bodyPr/>
          <a:lstStyle>
            <a:lvl1pPr marL="342900" indent="-342900">
              <a:buClr>
                <a:schemeClr val="tx2"/>
              </a:buClr>
              <a:buFont typeface="Wingdings" pitchFamily="2" charset="2"/>
              <a:buChar char="§"/>
              <a:defRPr sz="2800"/>
            </a:lvl1pPr>
            <a:lvl2pPr marL="800100" indent="-342900">
              <a:buClr>
                <a:schemeClr val="tx2"/>
              </a:buClr>
              <a:buFont typeface="Wingdings" pitchFamily="2" charset="2"/>
              <a:buChar char="§"/>
              <a:defRPr sz="2400"/>
            </a:lvl2pPr>
            <a:lvl3pPr marL="1257300" indent="-342900">
              <a:buClr>
                <a:schemeClr val="tx2"/>
              </a:buClr>
              <a:buFont typeface="Wingdings" pitchFamily="2" charset="2"/>
              <a:buChar char="§"/>
              <a:defRPr sz="2000"/>
            </a:lvl3pPr>
            <a:lvl4pPr marL="1657350" indent="-285750">
              <a:buClr>
                <a:schemeClr val="tx2"/>
              </a:buClr>
              <a:buFont typeface="Wingdings" pitchFamily="2" charset="2"/>
              <a:buChar char="§"/>
              <a:defRPr sz="1800"/>
            </a:lvl4pPr>
            <a:lvl5pPr marL="2114550" indent="-285750">
              <a:buClr>
                <a:schemeClr val="tx2"/>
              </a:buClr>
              <a:buFont typeface="Wingdings" pitchFamily="2" charset="2"/>
              <a:buChar cha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Содержимое 3"/>
          <p:cNvSpPr>
            <a:spLocks noGrp="1"/>
          </p:cNvSpPr>
          <p:nvPr>
            <p:ph sz="half" idx="2"/>
          </p:nvPr>
        </p:nvSpPr>
        <p:spPr>
          <a:xfrm>
            <a:off x="4667995" y="1116000"/>
            <a:ext cx="4248000" cy="3528000"/>
          </a:xfrm>
          <a:prstGeom prst="rect">
            <a:avLst/>
          </a:prstGeom>
        </p:spPr>
        <p:txBody>
          <a:bodyPr/>
          <a:lstStyle>
            <a:lvl1pPr>
              <a:defRPr sz="2800"/>
            </a:lvl1pPr>
            <a:lvl2pPr marL="800100" indent="-342900">
              <a:buClr>
                <a:schemeClr val="tx2"/>
              </a:buClr>
              <a:buFont typeface="Wingdings" pitchFamily="2" charset="2"/>
              <a:buChar char="§"/>
              <a:defRPr sz="2400"/>
            </a:lvl2pPr>
            <a:lvl3pPr marL="1257300" indent="-342900">
              <a:buClr>
                <a:schemeClr val="tx2"/>
              </a:buClr>
              <a:buFont typeface="Wingdings" pitchFamily="2" charset="2"/>
              <a:buChar char="§"/>
              <a:defRPr sz="2000"/>
            </a:lvl3pPr>
            <a:lvl4pPr marL="1657350" indent="-285750">
              <a:buClr>
                <a:schemeClr val="tx2"/>
              </a:buClr>
              <a:buFont typeface="Wingdings" pitchFamily="2" charset="2"/>
              <a:buChar char="§"/>
              <a:defRPr sz="1800"/>
            </a:lvl4pPr>
            <a:lvl5pPr marL="2114550" indent="-285750">
              <a:buClr>
                <a:schemeClr val="tx2"/>
              </a:buClr>
              <a:buFont typeface="Wingdings" pitchFamily="2" charset="2"/>
              <a:buChar cha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Заголовок 1"/>
          <p:cNvSpPr>
            <a:spLocks noGrp="1"/>
          </p:cNvSpPr>
          <p:nvPr>
            <p:ph type="title"/>
          </p:nvPr>
        </p:nvSpPr>
        <p:spPr bwMode="auto">
          <a:xfrm>
            <a:off x="2843808" y="267494"/>
            <a:ext cx="6072187" cy="4822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8" name="Прямоугольник 7"/>
          <p:cNvSpPr/>
          <p:nvPr userDrawn="1"/>
        </p:nvSpPr>
        <p:spPr>
          <a:xfrm flipV="1">
            <a:off x="0" y="5124600"/>
            <a:ext cx="9144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0" name="Picture 2" descr="E:\works\besegroup\презентация\page and title-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Текст 5"/>
          <p:cNvSpPr>
            <a:spLocks noGrp="1"/>
          </p:cNvSpPr>
          <p:nvPr>
            <p:ph type="body" sz="quarter" idx="10"/>
          </p:nvPr>
        </p:nvSpPr>
        <p:spPr>
          <a:xfrm>
            <a:off x="539106" y="1573604"/>
            <a:ext cx="8065342" cy="1790234"/>
          </a:xfrm>
          <a:prstGeom prst="rect">
            <a:avLst/>
          </a:prstGeom>
        </p:spPr>
        <p:txBody>
          <a:bodyPr anchor="ctr"/>
          <a:lstStyle>
            <a:lvl1pPr marL="0" indent="0" algn="ctr">
              <a:buNone/>
              <a:defRPr sz="6000" b="0">
                <a:solidFill>
                  <a:schemeClr val="tx2"/>
                </a:solidFill>
              </a:defRPr>
            </a:lvl1pPr>
          </a:lstStyle>
          <a:p>
            <a:pPr lvl="0"/>
            <a:r>
              <a:rPr lang="ru-RU" dirty="0" smtClean="0"/>
              <a:t>Образец текста</a:t>
            </a:r>
          </a:p>
        </p:txBody>
      </p:sp>
    </p:spTree>
    <p:extLst>
      <p:ext uri="{BB962C8B-B14F-4D97-AF65-F5344CB8AC3E}">
        <p14:creationId xmlns:p14="http://schemas.microsoft.com/office/powerpoint/2010/main" val="15993440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descr="E:\works\besegroup\презентация\cover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1" cy="514350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r" defTabSz="914400" rtl="0" eaLnBrk="1" latinLnBrk="0" hangingPunct="1">
        <a:spcBef>
          <a:spcPct val="0"/>
        </a:spcBef>
        <a:buNone/>
        <a:defRPr sz="4400" b="1" kern="1200">
          <a:solidFill>
            <a:schemeClr val="tx2"/>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E:\works\besegroup\презентация\page and title-0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9144001" cy="5143500"/>
          </a:xfrm>
          <a:prstGeom prst="rect">
            <a:avLst/>
          </a:prstGeom>
          <a:noFill/>
          <a:extLst>
            <a:ext uri="{909E8E84-426E-40DD-AFC4-6F175D3DCCD1}">
              <a14:hiddenFill xmlns:a14="http://schemas.microsoft.com/office/drawing/2010/main">
                <a:solidFill>
                  <a:srgbClr val="FFFFFF"/>
                </a:solidFill>
              </a14:hiddenFill>
            </a:ext>
          </a:extLst>
        </p:spPr>
      </p:pic>
      <p:sp>
        <p:nvSpPr>
          <p:cNvPr id="12" name="Заголовок 1"/>
          <p:cNvSpPr>
            <a:spLocks noGrp="1"/>
          </p:cNvSpPr>
          <p:nvPr>
            <p:ph type="title"/>
          </p:nvPr>
        </p:nvSpPr>
        <p:spPr bwMode="auto">
          <a:xfrm>
            <a:off x="2843808" y="267494"/>
            <a:ext cx="6072187" cy="4822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Lst>
  <p:timing>
    <p:tnLst>
      <p:par>
        <p:cTn id="1" dur="indefinite" restart="never" nodeType="tmRoot"/>
      </p:par>
    </p:tnLst>
  </p:timing>
  <p:txStyles>
    <p:titleStyle>
      <a:lvl1pPr algn="l" defTabSz="914400" rtl="0" eaLnBrk="1" latinLnBrk="0" hangingPunct="1">
        <a:spcBef>
          <a:spcPct val="0"/>
        </a:spcBef>
        <a:buNone/>
        <a:defRPr sz="23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chemeClr val="accent1"/>
        </a:buClr>
        <a:buFont typeface="Wingdings" pitchFamily="2" charset="2"/>
        <a:buChar char="§"/>
        <a:defRPr lang="ru-RU" sz="32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None/>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None/>
        <a:defRPr lang="ru-RU" sz="24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None/>
        <a:defRPr lang="ru-RU"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None/>
        <a:defRPr lang="ru-RU"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asegrpoup.ru/"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888" y="1221602"/>
            <a:ext cx="7653536" cy="1350148"/>
          </a:xfrm>
        </p:spPr>
        <p:txBody>
          <a:bodyPr/>
          <a:lstStyle/>
          <a:p>
            <a:r>
              <a:rPr lang="ru-RU" dirty="0" smtClean="0"/>
              <a:t>Бизнес-ценность клиентской аналитики</a:t>
            </a:r>
            <a:endParaRPr lang="ru-RU" dirty="0"/>
          </a:p>
        </p:txBody>
      </p:sp>
    </p:spTree>
    <p:extLst>
      <p:ext uri="{BB962C8B-B14F-4D97-AF65-F5344CB8AC3E}">
        <p14:creationId xmlns:p14="http://schemas.microsoft.com/office/powerpoint/2010/main" val="310506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normAutofit lnSpcReduction="10000"/>
          </a:bodyPr>
          <a:lstStyle/>
          <a:p>
            <a:pPr marL="0" indent="0">
              <a:buNone/>
            </a:pPr>
            <a:r>
              <a:rPr lang="ru-RU" sz="2800" dirty="0" smtClean="0"/>
              <a:t>Моделирование – единственный способ отойти от кустарных решений к промышленной работе</a:t>
            </a:r>
            <a:r>
              <a:rPr lang="en-US" sz="2800" dirty="0" smtClean="0"/>
              <a:t>: </a:t>
            </a:r>
            <a:r>
              <a:rPr lang="ru-RU" sz="2800" dirty="0" smtClean="0"/>
              <a:t>поставить процесс на поток</a:t>
            </a:r>
            <a:r>
              <a:rPr lang="en-US" sz="2800" dirty="0" smtClean="0"/>
              <a:t>.</a:t>
            </a:r>
          </a:p>
          <a:p>
            <a:pPr marL="0" indent="0">
              <a:buNone/>
            </a:pPr>
            <a:endParaRPr lang="ru-RU" sz="2800" dirty="0" smtClean="0"/>
          </a:p>
          <a:p>
            <a:pPr marL="0" indent="0">
              <a:buNone/>
            </a:pPr>
            <a:r>
              <a:rPr lang="ru-RU" sz="2800" dirty="0" smtClean="0"/>
              <a:t>Цель</a:t>
            </a:r>
            <a:r>
              <a:rPr lang="en-US" sz="2800" dirty="0" smtClean="0"/>
              <a:t>: </a:t>
            </a:r>
            <a:r>
              <a:rPr lang="ru-RU" sz="2800" dirty="0" smtClean="0"/>
              <a:t>не удержать конкретного клиента, а запустить механизм </a:t>
            </a:r>
            <a:r>
              <a:rPr lang="ru-RU" sz="2800" b="1" dirty="0" smtClean="0">
                <a:solidFill>
                  <a:schemeClr val="tx2"/>
                </a:solidFill>
              </a:rPr>
              <a:t>систематического</a:t>
            </a:r>
            <a:r>
              <a:rPr lang="ru-RU" sz="2800" dirty="0" smtClean="0"/>
              <a:t> повышения лояльности. </a:t>
            </a:r>
          </a:p>
        </p:txBody>
      </p:sp>
      <p:sp>
        <p:nvSpPr>
          <p:cNvPr id="11266" name="Title 1"/>
          <p:cNvSpPr>
            <a:spLocks noGrp="1"/>
          </p:cNvSpPr>
          <p:nvPr>
            <p:ph type="title"/>
          </p:nvPr>
        </p:nvSpPr>
        <p:spPr/>
        <p:txBody>
          <a:bodyPr/>
          <a:lstStyle/>
          <a:p>
            <a:r>
              <a:rPr lang="ru-RU" smtClean="0"/>
              <a:t>Научный подход</a:t>
            </a:r>
            <a:endParaRPr lang="en-US" dirty="0" smtClean="0"/>
          </a:p>
        </p:txBody>
      </p:sp>
    </p:spTree>
    <p:extLst>
      <p:ext uri="{BB962C8B-B14F-4D97-AF65-F5344CB8AC3E}">
        <p14:creationId xmlns:p14="http://schemas.microsoft.com/office/powerpoint/2010/main" val="3283632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smtClean="0"/>
              <a:t>Пример</a:t>
            </a:r>
            <a:r>
              <a:rPr lang="en-US" dirty="0" smtClean="0"/>
              <a:t>: Direct </a:t>
            </a:r>
            <a:r>
              <a:rPr lang="en-US" dirty="0"/>
              <a:t>Marketing</a:t>
            </a:r>
            <a:r>
              <a:rPr lang="en-US" dirty="0" smtClean="0"/>
              <a:t> </a:t>
            </a:r>
            <a:endParaRPr lang="ru-RU" dirty="0"/>
          </a:p>
        </p:txBody>
      </p:sp>
    </p:spTree>
    <p:extLst>
      <p:ext uri="{BB962C8B-B14F-4D97-AF65-F5344CB8AC3E}">
        <p14:creationId xmlns:p14="http://schemas.microsoft.com/office/powerpoint/2010/main" val="3866679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Объект 15"/>
          <p:cNvGraphicFramePr>
            <a:graphicFrameLocks noGrp="1"/>
          </p:cNvGraphicFramePr>
          <p:nvPr>
            <p:ph idx="1"/>
            <p:extLst>
              <p:ext uri="{D42A27DB-BD31-4B8C-83A1-F6EECF244321}">
                <p14:modId xmlns:p14="http://schemas.microsoft.com/office/powerpoint/2010/main" val="969843021"/>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5" name="Title 1"/>
          <p:cNvSpPr>
            <a:spLocks noGrp="1"/>
          </p:cNvSpPr>
          <p:nvPr>
            <p:ph type="title"/>
          </p:nvPr>
        </p:nvSpPr>
        <p:spPr/>
        <p:txBody>
          <a:bodyPr/>
          <a:lstStyle/>
          <a:p>
            <a:r>
              <a:rPr lang="ru-RU" smtClean="0"/>
              <a:t>Кейс</a:t>
            </a:r>
            <a:r>
              <a:rPr lang="en-US" smtClean="0"/>
              <a:t>: Direct Marketing</a:t>
            </a:r>
          </a:p>
        </p:txBody>
      </p:sp>
    </p:spTree>
    <p:extLst>
      <p:ext uri="{BB962C8B-B14F-4D97-AF65-F5344CB8AC3E}">
        <p14:creationId xmlns:p14="http://schemas.microsoft.com/office/powerpoint/2010/main" val="51052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86285" y="1375757"/>
            <a:ext cx="3971429" cy="3009524"/>
          </a:xfrm>
        </p:spPr>
      </p:pic>
      <p:sp>
        <p:nvSpPr>
          <p:cNvPr id="14340" name="Title 7"/>
          <p:cNvSpPr>
            <a:spLocks noGrp="1"/>
          </p:cNvSpPr>
          <p:nvPr>
            <p:ph type="title"/>
          </p:nvPr>
        </p:nvSpPr>
        <p:spPr/>
        <p:txBody>
          <a:bodyPr/>
          <a:lstStyle/>
          <a:p>
            <a:r>
              <a:rPr lang="ru-RU" smtClean="0"/>
              <a:t>Этап</a:t>
            </a:r>
            <a:r>
              <a:rPr lang="en-US" smtClean="0"/>
              <a:t>: </a:t>
            </a:r>
            <a:r>
              <a:rPr lang="ru-RU" smtClean="0"/>
              <a:t>Сегментация клиентов</a:t>
            </a:r>
            <a:endParaRPr lang="ru-RU" dirty="0" smtClean="0"/>
          </a:p>
        </p:txBody>
      </p:sp>
    </p:spTree>
    <p:extLst>
      <p:ext uri="{BB962C8B-B14F-4D97-AF65-F5344CB8AC3E}">
        <p14:creationId xmlns:p14="http://schemas.microsoft.com/office/powerpoint/2010/main" val="2742398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27584" y="1116013"/>
            <a:ext cx="6211060" cy="3529012"/>
          </a:xfrm>
        </p:spPr>
      </p:pic>
      <p:sp>
        <p:nvSpPr>
          <p:cNvPr id="15364" name="Title 5"/>
          <p:cNvSpPr>
            <a:spLocks noGrp="1"/>
          </p:cNvSpPr>
          <p:nvPr>
            <p:ph type="title"/>
          </p:nvPr>
        </p:nvSpPr>
        <p:spPr/>
        <p:txBody>
          <a:bodyPr/>
          <a:lstStyle/>
          <a:p>
            <a:r>
              <a:rPr lang="ru-RU" smtClean="0"/>
              <a:t>Этап</a:t>
            </a:r>
            <a:r>
              <a:rPr lang="en-US" smtClean="0"/>
              <a:t>: </a:t>
            </a:r>
            <a:r>
              <a:rPr lang="ru-RU" smtClean="0"/>
              <a:t>Выбор целевой аудитории</a:t>
            </a:r>
            <a:endParaRPr lang="en-US" dirty="0" smtClean="0"/>
          </a:p>
        </p:txBody>
      </p:sp>
      <p:sp>
        <p:nvSpPr>
          <p:cNvPr id="15366" name="Rounded Rectangular Callout 9"/>
          <p:cNvSpPr>
            <a:spLocks noChangeArrowheads="1"/>
          </p:cNvSpPr>
          <p:nvPr/>
        </p:nvSpPr>
        <p:spPr bwMode="auto">
          <a:xfrm>
            <a:off x="6372200" y="3651870"/>
            <a:ext cx="2214563" cy="717503"/>
          </a:xfrm>
          <a:prstGeom prst="wedgeRoundRectCallout">
            <a:avLst>
              <a:gd name="adj1" fmla="val -58885"/>
              <a:gd name="adj2" fmla="val -25032"/>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a:solidFill>
                  <a:schemeClr val="accent2"/>
                </a:solidFill>
                <a:latin typeface="Verdana" pitchFamily="34" charset="0"/>
                <a:ea typeface="Verdana" pitchFamily="34" charset="0"/>
                <a:cs typeface="Verdana" pitchFamily="34" charset="0"/>
              </a:rPr>
              <a:t>Характеристики кластера</a:t>
            </a:r>
            <a:endParaRPr lang="en-US">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02018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41690" y="1699566"/>
            <a:ext cx="4228572" cy="2361905"/>
          </a:xfrm>
        </p:spPr>
      </p:pic>
      <p:sp>
        <p:nvSpPr>
          <p:cNvPr id="16388" name="Title 6"/>
          <p:cNvSpPr>
            <a:spLocks noGrp="1"/>
          </p:cNvSpPr>
          <p:nvPr>
            <p:ph type="title"/>
          </p:nvPr>
        </p:nvSpPr>
        <p:spPr/>
        <p:txBody>
          <a:bodyPr/>
          <a:lstStyle/>
          <a:p>
            <a:r>
              <a:rPr lang="ru-RU" smtClean="0"/>
              <a:t>Этап</a:t>
            </a:r>
            <a:r>
              <a:rPr lang="en-US" smtClean="0"/>
              <a:t>: </a:t>
            </a:r>
            <a:r>
              <a:rPr lang="ru-RU" smtClean="0"/>
              <a:t>Адресные предложения</a:t>
            </a:r>
            <a:endParaRPr lang="en-US" dirty="0" smtClean="0"/>
          </a:p>
        </p:txBody>
      </p:sp>
      <p:sp>
        <p:nvSpPr>
          <p:cNvPr id="16389" name="Rounded Rectangular Callout 9"/>
          <p:cNvSpPr>
            <a:spLocks noChangeArrowheads="1"/>
          </p:cNvSpPr>
          <p:nvPr/>
        </p:nvSpPr>
        <p:spPr bwMode="auto">
          <a:xfrm>
            <a:off x="611560" y="1779662"/>
            <a:ext cx="1368425" cy="717503"/>
          </a:xfrm>
          <a:prstGeom prst="wedgeRoundRectCallout">
            <a:avLst>
              <a:gd name="adj1" fmla="val 70569"/>
              <a:gd name="adj2" fmla="val 22488"/>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dirty="0">
                <a:solidFill>
                  <a:schemeClr val="accent2"/>
                </a:solidFill>
                <a:latin typeface="Verdana" pitchFamily="34" charset="0"/>
                <a:ea typeface="Verdana" pitchFamily="34" charset="0"/>
                <a:cs typeface="Verdana" pitchFamily="34" charset="0"/>
              </a:rPr>
              <a:t>Что уже купили</a:t>
            </a:r>
            <a:endParaRPr lang="en-US" dirty="0">
              <a:solidFill>
                <a:schemeClr val="accent2"/>
              </a:solidFill>
              <a:latin typeface="Verdana" pitchFamily="34" charset="0"/>
              <a:ea typeface="Verdana" pitchFamily="34" charset="0"/>
              <a:cs typeface="Verdana" pitchFamily="34" charset="0"/>
            </a:endParaRPr>
          </a:p>
        </p:txBody>
      </p:sp>
      <p:sp>
        <p:nvSpPr>
          <p:cNvPr id="16390" name="Rounded Rectangular Callout 9"/>
          <p:cNvSpPr>
            <a:spLocks noChangeArrowheads="1"/>
          </p:cNvSpPr>
          <p:nvPr/>
        </p:nvSpPr>
        <p:spPr bwMode="auto">
          <a:xfrm>
            <a:off x="6732240" y="3291830"/>
            <a:ext cx="1873250" cy="717503"/>
          </a:xfrm>
          <a:prstGeom prst="wedgeRoundRectCallout">
            <a:avLst>
              <a:gd name="adj1" fmla="val -62284"/>
              <a:gd name="adj2" fmla="val 23910"/>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dirty="0">
                <a:solidFill>
                  <a:schemeClr val="accent2"/>
                </a:solidFill>
                <a:latin typeface="Verdana" pitchFamily="34" charset="0"/>
                <a:ea typeface="Verdana" pitchFamily="34" charset="0"/>
                <a:cs typeface="Verdana" pitchFamily="34" charset="0"/>
              </a:rPr>
              <a:t>Что еще </a:t>
            </a:r>
            <a:r>
              <a:rPr lang="ru-RU" dirty="0" smtClean="0">
                <a:solidFill>
                  <a:schemeClr val="accent2"/>
                </a:solidFill>
                <a:latin typeface="Verdana" pitchFamily="34" charset="0"/>
                <a:ea typeface="Verdana" pitchFamily="34" charset="0"/>
                <a:cs typeface="Verdana" pitchFamily="34" charset="0"/>
              </a:rPr>
              <a:t>предложить</a:t>
            </a:r>
            <a:endParaRPr lang="en-US" dirty="0">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88420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1.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41350" y="1857226"/>
            <a:ext cx="7861300" cy="2298700"/>
          </a:xfrm>
        </p:spPr>
      </p:pic>
      <p:sp>
        <p:nvSpPr>
          <p:cNvPr id="17412" name="Title 6"/>
          <p:cNvSpPr>
            <a:spLocks noGrp="1"/>
          </p:cNvSpPr>
          <p:nvPr>
            <p:ph type="title"/>
          </p:nvPr>
        </p:nvSpPr>
        <p:spPr/>
        <p:txBody>
          <a:bodyPr/>
          <a:lstStyle/>
          <a:p>
            <a:r>
              <a:rPr lang="ru-RU" smtClean="0"/>
              <a:t>Этап</a:t>
            </a:r>
            <a:r>
              <a:rPr lang="en-US" smtClean="0"/>
              <a:t>: </a:t>
            </a:r>
            <a:r>
              <a:rPr lang="ru-RU" smtClean="0"/>
              <a:t>Анализ отклика клиентов</a:t>
            </a:r>
            <a:endParaRPr lang="en-US" dirty="0" smtClean="0"/>
          </a:p>
        </p:txBody>
      </p:sp>
      <p:sp>
        <p:nvSpPr>
          <p:cNvPr id="17413" name="Rounded Rectangular Callout 9"/>
          <p:cNvSpPr>
            <a:spLocks noChangeArrowheads="1"/>
          </p:cNvSpPr>
          <p:nvPr/>
        </p:nvSpPr>
        <p:spPr bwMode="auto">
          <a:xfrm>
            <a:off x="5076056" y="958094"/>
            <a:ext cx="2523132" cy="717503"/>
          </a:xfrm>
          <a:prstGeom prst="wedgeRoundRectCallout">
            <a:avLst>
              <a:gd name="adj1" fmla="val 21333"/>
              <a:gd name="adj2" fmla="val 78994"/>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wrap="square" lIns="46800" tIns="46800" rIns="46800" bIns="46800" anchor="ctr">
            <a:spAutoFit/>
          </a:bodyPr>
          <a:lstStyle/>
          <a:p>
            <a:pPr algn="ctr"/>
            <a:r>
              <a:rPr lang="ru-RU">
                <a:solidFill>
                  <a:schemeClr val="accent2"/>
                </a:solidFill>
                <a:latin typeface="Verdana" pitchFamily="34" charset="0"/>
                <a:ea typeface="Verdana" pitchFamily="34" charset="0"/>
                <a:cs typeface="Verdana" pitchFamily="34" charset="0"/>
              </a:rPr>
              <a:t>Вероятность срабатывания</a:t>
            </a:r>
            <a:endParaRPr lang="en-US">
              <a:solidFill>
                <a:schemeClr val="accent2"/>
              </a:solidFill>
              <a:latin typeface="Verdana" pitchFamily="34" charset="0"/>
              <a:ea typeface="Verdana" pitchFamily="34" charset="0"/>
              <a:cs typeface="Verdana" pitchFamily="34" charset="0"/>
            </a:endParaRPr>
          </a:p>
        </p:txBody>
      </p:sp>
      <p:sp>
        <p:nvSpPr>
          <p:cNvPr id="17415" name="Rounded Rectangular Callout 9"/>
          <p:cNvSpPr>
            <a:spLocks noChangeArrowheads="1"/>
          </p:cNvSpPr>
          <p:nvPr/>
        </p:nvSpPr>
        <p:spPr bwMode="auto">
          <a:xfrm>
            <a:off x="1547664" y="4248946"/>
            <a:ext cx="1655763" cy="411036"/>
          </a:xfrm>
          <a:prstGeom prst="wedgeRoundRectCallout">
            <a:avLst>
              <a:gd name="adj1" fmla="val -22351"/>
              <a:gd name="adj2" fmla="val -96441"/>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a:solidFill>
                  <a:schemeClr val="accent2"/>
                </a:solidFill>
                <a:latin typeface="Verdana" pitchFamily="34" charset="0"/>
                <a:ea typeface="Verdana" pitchFamily="34" charset="0"/>
                <a:cs typeface="Verdana" pitchFamily="34" charset="0"/>
              </a:rPr>
              <a:t>Правила </a:t>
            </a:r>
            <a:endParaRPr lang="en-US">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19433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75656" y="1116013"/>
            <a:ext cx="4952478" cy="3529012"/>
          </a:xfrm>
        </p:spPr>
      </p:pic>
      <p:sp>
        <p:nvSpPr>
          <p:cNvPr id="18434" name="Title 3"/>
          <p:cNvSpPr>
            <a:spLocks noGrp="1"/>
          </p:cNvSpPr>
          <p:nvPr>
            <p:ph type="title"/>
          </p:nvPr>
        </p:nvSpPr>
        <p:spPr/>
        <p:txBody>
          <a:bodyPr/>
          <a:lstStyle/>
          <a:p>
            <a:r>
              <a:rPr lang="ru-RU" smtClean="0"/>
              <a:t>Этап</a:t>
            </a:r>
            <a:r>
              <a:rPr lang="en-US" smtClean="0"/>
              <a:t>: </a:t>
            </a:r>
            <a:r>
              <a:rPr lang="ru-RU" smtClean="0"/>
              <a:t>Оценка эффективности</a:t>
            </a:r>
            <a:endParaRPr lang="en-US" dirty="0" smtClean="0"/>
          </a:p>
        </p:txBody>
      </p:sp>
      <p:sp>
        <p:nvSpPr>
          <p:cNvPr id="18439" name="Rounded Rectangular Callout 9"/>
          <p:cNvSpPr>
            <a:spLocks noChangeArrowheads="1"/>
          </p:cNvSpPr>
          <p:nvPr/>
        </p:nvSpPr>
        <p:spPr bwMode="auto">
          <a:xfrm>
            <a:off x="6228184" y="2427733"/>
            <a:ext cx="1746250" cy="717503"/>
          </a:xfrm>
          <a:prstGeom prst="wedgeRoundRectCallout">
            <a:avLst>
              <a:gd name="adj1" fmla="val -63697"/>
              <a:gd name="adj2" fmla="val -17558"/>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en-US" dirty="0" smtClean="0">
                <a:solidFill>
                  <a:schemeClr val="accent2"/>
                </a:solidFill>
                <a:latin typeface="Verdana" pitchFamily="34" charset="0"/>
                <a:ea typeface="Verdana" pitchFamily="34" charset="0"/>
                <a:cs typeface="Verdana" pitchFamily="34" charset="0"/>
              </a:rPr>
              <a:t>RFM</a:t>
            </a:r>
            <a:r>
              <a:rPr lang="ru-RU" dirty="0" smtClean="0">
                <a:solidFill>
                  <a:schemeClr val="accent2"/>
                </a:solidFill>
                <a:latin typeface="Verdana" pitchFamily="34" charset="0"/>
                <a:ea typeface="Verdana" pitchFamily="34" charset="0"/>
                <a:cs typeface="Verdana" pitchFamily="34" charset="0"/>
              </a:rPr>
              <a:t>-сегменты</a:t>
            </a:r>
            <a:endParaRPr lang="en-US" dirty="0">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614770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spcBef>
                <a:spcPts val="1200"/>
              </a:spcBef>
              <a:spcAft>
                <a:spcPts val="600"/>
              </a:spcAft>
            </a:pPr>
            <a:r>
              <a:rPr lang="ru-RU" sz="2800" dirty="0" smtClean="0"/>
              <a:t>Учитываем потребности и возможности клиентов</a:t>
            </a:r>
          </a:p>
          <a:p>
            <a:pPr>
              <a:spcBef>
                <a:spcPts val="1200"/>
              </a:spcBef>
              <a:spcAft>
                <a:spcPts val="600"/>
              </a:spcAft>
            </a:pPr>
            <a:r>
              <a:rPr lang="ru-RU" sz="2800" dirty="0" smtClean="0"/>
              <a:t>Делаем интересные предложения каждому </a:t>
            </a:r>
          </a:p>
          <a:p>
            <a:pPr>
              <a:spcBef>
                <a:spcPts val="1200"/>
              </a:spcBef>
              <a:spcAft>
                <a:spcPts val="600"/>
              </a:spcAft>
            </a:pPr>
            <a:r>
              <a:rPr lang="ru-RU" sz="2800" dirty="0" smtClean="0"/>
              <a:t>Предлагаем выгодные продавцу товары</a:t>
            </a:r>
          </a:p>
          <a:p>
            <a:pPr>
              <a:spcBef>
                <a:spcPts val="1200"/>
              </a:spcBef>
              <a:spcAft>
                <a:spcPts val="600"/>
              </a:spcAft>
            </a:pPr>
            <a:r>
              <a:rPr lang="ru-RU" sz="2800" dirty="0" smtClean="0"/>
              <a:t>Не раздражаем бесполезными спамом</a:t>
            </a:r>
            <a:endParaRPr lang="ru-RU" sz="2800" dirty="0" smtClean="0"/>
          </a:p>
        </p:txBody>
      </p:sp>
      <p:sp>
        <p:nvSpPr>
          <p:cNvPr id="3" name="Заголовок 2"/>
          <p:cNvSpPr>
            <a:spLocks noGrp="1"/>
          </p:cNvSpPr>
          <p:nvPr>
            <p:ph type="title"/>
          </p:nvPr>
        </p:nvSpPr>
        <p:spPr/>
        <p:txBody>
          <a:bodyPr/>
          <a:lstStyle/>
          <a:p>
            <a:r>
              <a:rPr lang="ru-RU" smtClean="0"/>
              <a:t>Результаты</a:t>
            </a:r>
            <a:endParaRPr lang="ru-RU" dirty="0"/>
          </a:p>
        </p:txBody>
      </p:sp>
    </p:spTree>
    <p:extLst>
      <p:ext uri="{BB962C8B-B14F-4D97-AF65-F5344CB8AC3E}">
        <p14:creationId xmlns:p14="http://schemas.microsoft.com/office/powerpoint/2010/main" val="2071576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smtClean="0"/>
              <a:t>Бизнес-кейсы</a:t>
            </a:r>
            <a:endParaRPr lang="ru-RU" dirty="0"/>
          </a:p>
        </p:txBody>
      </p:sp>
    </p:spTree>
    <p:extLst>
      <p:ext uri="{BB962C8B-B14F-4D97-AF65-F5344CB8AC3E}">
        <p14:creationId xmlns:p14="http://schemas.microsoft.com/office/powerpoint/2010/main" val="3094549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half" idx="1"/>
            <p:extLst>
              <p:ext uri="{D42A27DB-BD31-4B8C-83A1-F6EECF244321}">
                <p14:modId xmlns:p14="http://schemas.microsoft.com/office/powerpoint/2010/main" val="2994463864"/>
              </p:ext>
            </p:extLst>
          </p:nvPr>
        </p:nvGraphicFramePr>
        <p:xfrm>
          <a:off x="250825" y="1116013"/>
          <a:ext cx="4248150" cy="3527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бъект 4"/>
          <p:cNvSpPr>
            <a:spLocks noGrp="1"/>
          </p:cNvSpPr>
          <p:nvPr>
            <p:ph sz="half" idx="2"/>
          </p:nvPr>
        </p:nvSpPr>
        <p:spPr>
          <a:xfrm>
            <a:off x="4667995" y="1116000"/>
            <a:ext cx="4008461" cy="3528000"/>
          </a:xfrm>
        </p:spPr>
        <p:txBody>
          <a:bodyPr anchor="ctr"/>
          <a:lstStyle/>
          <a:p>
            <a:pPr marL="0" indent="0">
              <a:buNone/>
            </a:pPr>
            <a:r>
              <a:rPr lang="ru-RU" dirty="0" smtClean="0"/>
              <a:t>Большинство зрелых рынков, пройдя этапы стандартизации и унификации, переходят к ценовым войнам</a:t>
            </a:r>
            <a:endParaRPr lang="ru-RU" dirty="0"/>
          </a:p>
        </p:txBody>
      </p:sp>
      <p:sp>
        <p:nvSpPr>
          <p:cNvPr id="3" name="Заголовок 2"/>
          <p:cNvSpPr>
            <a:spLocks noGrp="1"/>
          </p:cNvSpPr>
          <p:nvPr>
            <p:ph type="title"/>
          </p:nvPr>
        </p:nvSpPr>
        <p:spPr/>
        <p:txBody>
          <a:bodyPr/>
          <a:lstStyle/>
          <a:p>
            <a:r>
              <a:rPr lang="ru-RU" smtClean="0"/>
              <a:t>Конкурентная среда</a:t>
            </a:r>
            <a:endParaRPr lang="ru-RU" dirty="0"/>
          </a:p>
        </p:txBody>
      </p:sp>
    </p:spTree>
    <p:extLst>
      <p:ext uri="{BB962C8B-B14F-4D97-AF65-F5344CB8AC3E}">
        <p14:creationId xmlns:p14="http://schemas.microsoft.com/office/powerpoint/2010/main" val="2316657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16000"/>
            <a:ext cx="8640960" cy="3528392"/>
          </a:xfrm>
        </p:spPr>
        <p:txBody>
          <a:bodyPr/>
          <a:lstStyle/>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smtClean="0"/>
          </a:p>
          <a:p>
            <a:pPr marL="0" indent="0">
              <a:buNone/>
            </a:pPr>
            <a:r>
              <a:rPr lang="ru-RU" sz="1800" dirty="0" smtClean="0"/>
              <a:t>Автоматическое формирование персональных рекомендаций фильмов и сериалов</a:t>
            </a:r>
          </a:p>
          <a:p>
            <a:pPr marL="0" indent="0">
              <a:buNone/>
            </a:pPr>
            <a:endParaRPr lang="ru-RU" sz="1800" dirty="0" smtClean="0"/>
          </a:p>
          <a:p>
            <a:pPr marL="0" indent="0">
              <a:buNone/>
            </a:pPr>
            <a:r>
              <a:rPr lang="ru-RU" sz="1800" dirty="0" smtClean="0"/>
              <a:t>Результат аналитики</a:t>
            </a:r>
            <a:r>
              <a:rPr lang="en-US" sz="1800" dirty="0" smtClean="0"/>
              <a:t>:</a:t>
            </a:r>
            <a:endParaRPr lang="ru-RU" sz="1800" dirty="0" smtClean="0"/>
          </a:p>
          <a:p>
            <a:r>
              <a:rPr lang="ru-RU" sz="1800" dirty="0" smtClean="0"/>
              <a:t>Более 80% трафика просмотров приходится на рекомендации пользователям, а не на их поисковую активность</a:t>
            </a:r>
            <a:endParaRPr lang="ru-RU" sz="1800" dirty="0" smtClean="0"/>
          </a:p>
        </p:txBody>
      </p:sp>
      <p:sp>
        <p:nvSpPr>
          <p:cNvPr id="3" name="Заголовок 2"/>
          <p:cNvSpPr>
            <a:spLocks noGrp="1"/>
          </p:cNvSpPr>
          <p:nvPr>
            <p:ph type="title"/>
          </p:nvPr>
        </p:nvSpPr>
        <p:spPr/>
        <p:txBody>
          <a:bodyPr/>
          <a:lstStyle/>
          <a:p>
            <a:r>
              <a:rPr lang="en-US" smtClean="0"/>
              <a:t>Netflix</a:t>
            </a:r>
            <a:r>
              <a:rPr lang="ru-RU" smtClean="0"/>
              <a:t> – продажа медиа</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1116000"/>
            <a:ext cx="2736304" cy="952028"/>
          </a:xfrm>
          <a:prstGeom prst="rect">
            <a:avLst/>
          </a:prstGeom>
        </p:spPr>
      </p:pic>
    </p:spTree>
    <p:extLst>
      <p:ext uri="{BB962C8B-B14F-4D97-AF65-F5344CB8AC3E}">
        <p14:creationId xmlns:p14="http://schemas.microsoft.com/office/powerpoint/2010/main" val="1261771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16000"/>
            <a:ext cx="8640960" cy="3528392"/>
          </a:xfrm>
        </p:spPr>
        <p:txBody>
          <a:bodyPr/>
          <a:lstStyle/>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smtClean="0"/>
          </a:p>
          <a:p>
            <a:pPr marL="0" indent="0">
              <a:buNone/>
            </a:pPr>
            <a:r>
              <a:rPr lang="ru-RU" sz="1800" dirty="0" smtClean="0"/>
              <a:t>Автоматическая генерация адресных предложений по выбору одежды</a:t>
            </a:r>
          </a:p>
          <a:p>
            <a:pPr marL="0" indent="0">
              <a:buNone/>
            </a:pPr>
            <a:endParaRPr lang="ru-RU" sz="1800" dirty="0" smtClean="0"/>
          </a:p>
          <a:p>
            <a:pPr marL="0" indent="0">
              <a:buNone/>
            </a:pPr>
            <a:r>
              <a:rPr lang="ru-RU" sz="1800" dirty="0" smtClean="0"/>
              <a:t>Результат аналитики</a:t>
            </a:r>
            <a:r>
              <a:rPr lang="en-US" sz="1800" dirty="0" smtClean="0"/>
              <a:t>:</a:t>
            </a:r>
            <a:endParaRPr lang="ru-RU" sz="1800" dirty="0" smtClean="0"/>
          </a:p>
          <a:p>
            <a:r>
              <a:rPr lang="ru-RU" sz="1800" dirty="0" smtClean="0"/>
              <a:t>50% рост отклика на предложение по сравнению с иными вариантами работы</a:t>
            </a:r>
            <a:endParaRPr lang="ru-RU" sz="1800" dirty="0"/>
          </a:p>
        </p:txBody>
      </p:sp>
      <p:sp>
        <p:nvSpPr>
          <p:cNvPr id="3" name="Заголовок 2"/>
          <p:cNvSpPr>
            <a:spLocks noGrp="1"/>
          </p:cNvSpPr>
          <p:nvPr>
            <p:ph type="title"/>
          </p:nvPr>
        </p:nvSpPr>
        <p:spPr/>
        <p:txBody>
          <a:bodyPr/>
          <a:lstStyle/>
          <a:p>
            <a:r>
              <a:rPr lang="en-US" smtClean="0"/>
              <a:t>O’Neill</a:t>
            </a:r>
            <a:r>
              <a:rPr lang="ru-RU" smtClean="0"/>
              <a:t> – производство одежды</a:t>
            </a:r>
            <a:endParaRPr lang="ru-RU" dirty="0"/>
          </a:p>
        </p:txBody>
      </p:sp>
      <p:pic>
        <p:nvPicPr>
          <p:cNvPr id="4" name="Рисунок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26098" y="1116000"/>
            <a:ext cx="2691805" cy="888295"/>
          </a:xfrm>
          <a:prstGeom prst="rect">
            <a:avLst/>
          </a:prstGeom>
          <a:noFill/>
          <a:ln>
            <a:noFill/>
          </a:ln>
        </p:spPr>
      </p:pic>
    </p:spTree>
    <p:extLst>
      <p:ext uri="{BB962C8B-B14F-4D97-AF65-F5344CB8AC3E}">
        <p14:creationId xmlns:p14="http://schemas.microsoft.com/office/powerpoint/2010/main" val="135731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16000"/>
            <a:ext cx="8640960" cy="3528392"/>
          </a:xfrm>
        </p:spPr>
        <p:txBody>
          <a:bodyPr/>
          <a:lstStyle/>
          <a:p>
            <a:pPr marL="0" indent="0">
              <a:buNone/>
            </a:pPr>
            <a:endParaRPr lang="ru-RU" sz="1800" dirty="0" smtClean="0"/>
          </a:p>
          <a:p>
            <a:pPr marL="0" indent="0">
              <a:buNone/>
            </a:pPr>
            <a:endParaRPr lang="ru-RU" sz="1800" dirty="0" smtClean="0"/>
          </a:p>
          <a:p>
            <a:pPr marL="0" indent="0">
              <a:buNone/>
            </a:pPr>
            <a:endParaRPr lang="ru-RU" sz="1800" dirty="0" smtClean="0"/>
          </a:p>
          <a:p>
            <a:pPr marL="0" indent="0">
              <a:buNone/>
            </a:pPr>
            <a:endParaRPr lang="ru-RU" sz="1800" dirty="0" smtClean="0"/>
          </a:p>
          <a:p>
            <a:pPr marL="0" indent="0">
              <a:buNone/>
            </a:pPr>
            <a:r>
              <a:rPr lang="ru-RU" sz="1800" dirty="0" smtClean="0"/>
              <a:t>Автоматическая формирование предложений</a:t>
            </a:r>
            <a:r>
              <a:rPr lang="en-US" sz="1800" dirty="0" smtClean="0"/>
              <a:t> </a:t>
            </a:r>
            <a:r>
              <a:rPr lang="ru-RU" sz="1800" dirty="0" smtClean="0"/>
              <a:t>на приобретение дополнительных услуг</a:t>
            </a:r>
          </a:p>
          <a:p>
            <a:pPr marL="0" indent="0">
              <a:buNone/>
            </a:pPr>
            <a:endParaRPr lang="ru-RU" sz="1800" dirty="0" smtClean="0"/>
          </a:p>
          <a:p>
            <a:pPr marL="0" indent="0">
              <a:buNone/>
            </a:pPr>
            <a:r>
              <a:rPr lang="ru-RU" sz="1800" dirty="0" smtClean="0"/>
              <a:t>Результат аналитики</a:t>
            </a:r>
            <a:r>
              <a:rPr lang="en-US" sz="1800" dirty="0" smtClean="0"/>
              <a:t>:</a:t>
            </a:r>
            <a:endParaRPr lang="ru-RU" sz="1800" dirty="0" smtClean="0"/>
          </a:p>
          <a:p>
            <a:r>
              <a:rPr lang="ru-RU" sz="1800" dirty="0" smtClean="0"/>
              <a:t>Повышение отклика на </a:t>
            </a:r>
            <a:r>
              <a:rPr lang="en-US" sz="1800" dirty="0" smtClean="0"/>
              <a:t>SMS</a:t>
            </a:r>
            <a:r>
              <a:rPr lang="ru-RU" sz="1800" dirty="0" smtClean="0"/>
              <a:t>-предложение в 4 раза по сравнению со стандартной рассылкой</a:t>
            </a:r>
            <a:endParaRPr lang="ru-RU" sz="1800" dirty="0"/>
          </a:p>
        </p:txBody>
      </p:sp>
      <p:sp>
        <p:nvSpPr>
          <p:cNvPr id="3" name="Заголовок 2"/>
          <p:cNvSpPr>
            <a:spLocks noGrp="1"/>
          </p:cNvSpPr>
          <p:nvPr>
            <p:ph type="title"/>
          </p:nvPr>
        </p:nvSpPr>
        <p:spPr/>
        <p:txBody>
          <a:bodyPr/>
          <a:lstStyle/>
          <a:p>
            <a:r>
              <a:rPr lang="ru-RU" smtClean="0"/>
              <a:t>Билайн - телекоммуникации</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5874" y="1116000"/>
            <a:ext cx="3559146" cy="1066800"/>
          </a:xfrm>
          <a:prstGeom prst="rect">
            <a:avLst/>
          </a:prstGeom>
          <a:noFill/>
          <a:ln>
            <a:noFill/>
          </a:ln>
        </p:spPr>
      </p:pic>
    </p:spTree>
    <p:extLst>
      <p:ext uri="{BB962C8B-B14F-4D97-AF65-F5344CB8AC3E}">
        <p14:creationId xmlns:p14="http://schemas.microsoft.com/office/powerpoint/2010/main" val="2250713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16000"/>
            <a:ext cx="8640960" cy="3528392"/>
          </a:xfrm>
        </p:spPr>
        <p:txBody>
          <a:bodyPr/>
          <a:lstStyle/>
          <a:p>
            <a:pPr marL="0" indent="0">
              <a:buNone/>
            </a:pPr>
            <a:endParaRPr lang="ru-RU" sz="1800" dirty="0" smtClean="0"/>
          </a:p>
          <a:p>
            <a:pPr marL="0" indent="0">
              <a:buNone/>
            </a:pPr>
            <a:endParaRPr lang="ru-RU" sz="1800" dirty="0" smtClean="0"/>
          </a:p>
          <a:p>
            <a:pPr marL="0" indent="0">
              <a:buNone/>
            </a:pPr>
            <a:endParaRPr lang="ru-RU" sz="1800" dirty="0" smtClean="0"/>
          </a:p>
          <a:p>
            <a:pPr marL="0" indent="0">
              <a:buNone/>
            </a:pPr>
            <a:endParaRPr lang="ru-RU" sz="1800" dirty="0" smtClean="0"/>
          </a:p>
          <a:p>
            <a:pPr marL="0" indent="0">
              <a:buNone/>
            </a:pPr>
            <a:r>
              <a:rPr lang="ru-RU" sz="1800" dirty="0" smtClean="0"/>
              <a:t>Выпуск </a:t>
            </a:r>
            <a:r>
              <a:rPr lang="en-US" sz="1800" dirty="0" smtClean="0"/>
              <a:t>&gt;</a:t>
            </a:r>
            <a:r>
              <a:rPr lang="ru-RU" sz="1800" dirty="0" smtClean="0"/>
              <a:t>7 млн. индивидуальных товарных купонов в год с адресными предложениями</a:t>
            </a:r>
          </a:p>
          <a:p>
            <a:endParaRPr lang="ru-RU" sz="1800" dirty="0" smtClean="0"/>
          </a:p>
          <a:p>
            <a:pPr marL="0" indent="0">
              <a:buNone/>
            </a:pPr>
            <a:r>
              <a:rPr lang="ru-RU" sz="1800" dirty="0" smtClean="0"/>
              <a:t>Результат аналитики</a:t>
            </a:r>
            <a:r>
              <a:rPr lang="en-US" sz="1800" dirty="0" smtClean="0"/>
              <a:t>:</a:t>
            </a:r>
            <a:endParaRPr lang="ru-RU" sz="1800" dirty="0" smtClean="0"/>
          </a:p>
          <a:p>
            <a:r>
              <a:rPr lang="ru-RU" sz="1800" dirty="0" smtClean="0"/>
              <a:t>Погашается от 20 до 50% купонов, а по отрасли в среднем – 2%</a:t>
            </a:r>
            <a:endParaRPr lang="ru-RU" sz="1800" dirty="0" smtClean="0"/>
          </a:p>
        </p:txBody>
      </p:sp>
      <p:sp>
        <p:nvSpPr>
          <p:cNvPr id="3" name="Заголовок 2"/>
          <p:cNvSpPr>
            <a:spLocks noGrp="1"/>
          </p:cNvSpPr>
          <p:nvPr>
            <p:ph type="title"/>
          </p:nvPr>
        </p:nvSpPr>
        <p:spPr/>
        <p:txBody>
          <a:bodyPr/>
          <a:lstStyle/>
          <a:p>
            <a:r>
              <a:rPr lang="en-US" smtClean="0"/>
              <a:t>Tesco</a:t>
            </a:r>
            <a:r>
              <a:rPr lang="ru-RU" smtClean="0"/>
              <a:t> – сеть супермакетов</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5406" y="1116000"/>
            <a:ext cx="4013188" cy="808627"/>
          </a:xfrm>
          <a:prstGeom prst="rect">
            <a:avLst/>
          </a:prstGeom>
        </p:spPr>
      </p:pic>
    </p:spTree>
    <p:extLst>
      <p:ext uri="{BB962C8B-B14F-4D97-AF65-F5344CB8AC3E}">
        <p14:creationId xmlns:p14="http://schemas.microsoft.com/office/powerpoint/2010/main" val="1303730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16000"/>
            <a:ext cx="8640960" cy="3528392"/>
          </a:xfrm>
        </p:spPr>
        <p:txBody>
          <a:bodyPr/>
          <a:lstStyle/>
          <a:p>
            <a:pPr marL="0" indent="0">
              <a:buNone/>
            </a:pPr>
            <a:endParaRPr lang="ru-RU" sz="1800" dirty="0" smtClean="0"/>
          </a:p>
          <a:p>
            <a:pPr marL="0" indent="0">
              <a:buNone/>
            </a:pPr>
            <a:endParaRPr lang="ru-RU" sz="1800" dirty="0" smtClean="0"/>
          </a:p>
          <a:p>
            <a:pPr marL="0" indent="0">
              <a:buNone/>
            </a:pPr>
            <a:endParaRPr lang="ru-RU" sz="1800" dirty="0" smtClean="0"/>
          </a:p>
          <a:p>
            <a:pPr marL="0" indent="0">
              <a:buNone/>
            </a:pPr>
            <a:endParaRPr lang="ru-RU" sz="1800" dirty="0" smtClean="0"/>
          </a:p>
          <a:p>
            <a:pPr marL="0" indent="0">
              <a:buNone/>
            </a:pPr>
            <a:r>
              <a:rPr lang="ru-RU" sz="1800" dirty="0" smtClean="0"/>
              <a:t>Противодействие оттоку</a:t>
            </a:r>
            <a:r>
              <a:rPr lang="en-US" sz="1800" dirty="0" smtClean="0"/>
              <a:t> </a:t>
            </a:r>
            <a:r>
              <a:rPr lang="ru-RU" sz="1800" dirty="0" smtClean="0"/>
              <a:t>клиентов за счет ненавязчивого наилучшего предложения в критические моменты жизненного цикла</a:t>
            </a:r>
            <a:endParaRPr lang="en-US" sz="1800" dirty="0" smtClean="0"/>
          </a:p>
          <a:p>
            <a:pPr marL="0" indent="0">
              <a:buNone/>
            </a:pPr>
            <a:endParaRPr lang="ru-RU" sz="1800" dirty="0" smtClean="0"/>
          </a:p>
          <a:p>
            <a:pPr marL="0" indent="0">
              <a:buNone/>
            </a:pPr>
            <a:r>
              <a:rPr lang="ru-RU" sz="1800" dirty="0" smtClean="0"/>
              <a:t>Результат аналитики</a:t>
            </a:r>
            <a:r>
              <a:rPr lang="en-US" sz="1800" dirty="0" smtClean="0"/>
              <a:t>:</a:t>
            </a:r>
            <a:endParaRPr lang="ru-RU" sz="1800" dirty="0" smtClean="0"/>
          </a:p>
          <a:p>
            <a:r>
              <a:rPr lang="en-US" sz="1800" dirty="0" smtClean="0"/>
              <a:t>$</a:t>
            </a:r>
            <a:r>
              <a:rPr lang="ru-RU" sz="1800" dirty="0" smtClean="0"/>
              <a:t>1 млрд. дополнительной прибыли за кросс-продаж + </a:t>
            </a:r>
            <a:r>
              <a:rPr lang="en-US" sz="1800" dirty="0" smtClean="0"/>
              <a:t>$500 </a:t>
            </a:r>
            <a:r>
              <a:rPr lang="ru-RU" sz="1800" dirty="0" smtClean="0"/>
              <a:t>млн. за счет снижения оттока</a:t>
            </a:r>
            <a:endParaRPr lang="en-US" sz="1800" dirty="0" smtClean="0"/>
          </a:p>
          <a:p>
            <a:endParaRPr lang="ru-RU" sz="1800" dirty="0"/>
          </a:p>
        </p:txBody>
      </p:sp>
      <p:sp>
        <p:nvSpPr>
          <p:cNvPr id="3" name="Заголовок 2"/>
          <p:cNvSpPr>
            <a:spLocks noGrp="1"/>
          </p:cNvSpPr>
          <p:nvPr>
            <p:ph type="title"/>
          </p:nvPr>
        </p:nvSpPr>
        <p:spPr/>
        <p:txBody>
          <a:bodyPr/>
          <a:lstStyle/>
          <a:p>
            <a:r>
              <a:rPr lang="en-US" smtClean="0"/>
              <a:t>Sprint</a:t>
            </a:r>
            <a:r>
              <a:rPr lang="ru-RU" smtClean="0"/>
              <a:t> - телекоммуникации</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5418" y="1116000"/>
            <a:ext cx="2633165" cy="1051164"/>
          </a:xfrm>
          <a:prstGeom prst="rect">
            <a:avLst/>
          </a:prstGeom>
          <a:noFill/>
          <a:ln>
            <a:noFill/>
          </a:ln>
        </p:spPr>
      </p:pic>
    </p:spTree>
    <p:extLst>
      <p:ext uri="{BB962C8B-B14F-4D97-AF65-F5344CB8AC3E}">
        <p14:creationId xmlns:p14="http://schemas.microsoft.com/office/powerpoint/2010/main" val="3885453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en-US" smtClean="0">
                <a:hlinkClick r:id="rId2"/>
              </a:rPr>
              <a:t>basegrpoup.ru</a:t>
            </a:r>
            <a:endParaRPr lang="ru-RU" dirty="0"/>
          </a:p>
        </p:txBody>
      </p:sp>
    </p:spTree>
    <p:extLst>
      <p:ext uri="{BB962C8B-B14F-4D97-AF65-F5344CB8AC3E}">
        <p14:creationId xmlns:p14="http://schemas.microsoft.com/office/powerpoint/2010/main" val="52087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32525910"/>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smtClean="0"/>
              <a:t>Уход от ценовых войн</a:t>
            </a:r>
            <a:endParaRPr lang="ru-RU" dirty="0"/>
          </a:p>
        </p:txBody>
      </p:sp>
    </p:spTree>
    <p:extLst>
      <p:ext uri="{BB962C8B-B14F-4D97-AF65-F5344CB8AC3E}">
        <p14:creationId xmlns:p14="http://schemas.microsoft.com/office/powerpoint/2010/main" val="3476304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r>
              <a:rPr lang="ru-RU" smtClean="0"/>
              <a:t>Формирование лояльности</a:t>
            </a:r>
            <a:endParaRPr lang="ru-RU" dirty="0" smtClean="0"/>
          </a:p>
        </p:txBody>
      </p:sp>
      <p:graphicFrame>
        <p:nvGraphicFramePr>
          <p:cNvPr id="5" name="Объект 7"/>
          <p:cNvGraphicFramePr>
            <a:graphicFrameLocks noGrp="1"/>
          </p:cNvGraphicFramePr>
          <p:nvPr>
            <p:ph idx="1"/>
            <p:extLst>
              <p:ext uri="{D42A27DB-BD31-4B8C-83A1-F6EECF244321}">
                <p14:modId xmlns:p14="http://schemas.microsoft.com/office/powerpoint/2010/main" val="302328358"/>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167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22"/>
          <p:cNvGraphicFramePr>
            <a:graphicFrameLocks noGrp="1"/>
          </p:cNvGraphicFramePr>
          <p:nvPr>
            <p:ph idx="1"/>
            <p:extLst>
              <p:ext uri="{D42A27DB-BD31-4B8C-83A1-F6EECF244321}">
                <p14:modId xmlns:p14="http://schemas.microsoft.com/office/powerpoint/2010/main" val="1012448074"/>
              </p:ext>
            </p:extLst>
          </p:nvPr>
        </p:nvGraphicFramePr>
        <p:xfrm>
          <a:off x="457324" y="1116013"/>
          <a:ext cx="8229353" cy="3336701"/>
        </p:xfrm>
        <a:graphic>
          <a:graphicData uri="http://schemas.openxmlformats.org/drawingml/2006/table">
            <a:tbl>
              <a:tblPr>
                <a:tableStyleId>{9DCAF9ED-07DC-4A11-8D7F-57B35C25682E}</a:tableStyleId>
              </a:tblPr>
              <a:tblGrid>
                <a:gridCol w="4155545"/>
                <a:gridCol w="4073808"/>
              </a:tblGrid>
              <a:tr h="621752">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1" u="none" strike="noStrike" cap="none" normalizeH="0" baseline="0" dirty="0" smtClean="0">
                          <a:ln>
                            <a:noFill/>
                          </a:ln>
                          <a:solidFill>
                            <a:schemeClr val="accent2"/>
                          </a:solidFill>
                          <a:effectLst/>
                        </a:rPr>
                        <a:t>Действие компании</a:t>
                      </a:r>
                      <a:endParaRPr kumimoji="0" lang="ru-RU" sz="1800" b="1" i="0" u="none" strike="noStrike" cap="none" normalizeH="0" baseline="0" dirty="0" smtClean="0">
                        <a:ln>
                          <a:noFill/>
                        </a:ln>
                        <a:solidFill>
                          <a:schemeClr val="accent2"/>
                        </a:solidFill>
                        <a:effectLst/>
                        <a:latin typeface="Arial" charset="0"/>
                      </a:endParaRPr>
                    </a:p>
                  </a:txBody>
                  <a:tcPr marL="90757" marR="90757" marT="34287" marB="34287" anchor="ctr" horzOverflow="overflow">
                    <a:solidFill>
                      <a:schemeClr val="accent6"/>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1" u="none" strike="noStrike" cap="none" normalizeH="0" baseline="0" dirty="0" smtClean="0">
                          <a:ln>
                            <a:noFill/>
                          </a:ln>
                          <a:solidFill>
                            <a:schemeClr val="accent2"/>
                          </a:solidFill>
                          <a:effectLst/>
                        </a:rPr>
                        <a:t>Взгляд клиента</a:t>
                      </a:r>
                      <a:endParaRPr kumimoji="0" lang="ru-RU" sz="1800" b="1" i="0" u="none" strike="noStrike" cap="none" normalizeH="0" baseline="0" dirty="0" smtClean="0">
                        <a:ln>
                          <a:noFill/>
                        </a:ln>
                        <a:solidFill>
                          <a:schemeClr val="accent2"/>
                        </a:solidFill>
                        <a:effectLst/>
                        <a:latin typeface="Arial" charset="0"/>
                      </a:endParaRPr>
                    </a:p>
                  </a:txBody>
                  <a:tcPr marL="90757" marR="90757" marT="34287" marB="34287" anchor="ctr" horzOverflow="overflow">
                    <a:solidFill>
                      <a:schemeClr val="accent6"/>
                    </a:solidFill>
                  </a:tcPr>
                </a:tc>
              </a:tr>
              <a:tr h="699245">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Постоянная раздача скидок</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Дайте еще больше скидок</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r h="699245">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Массовые рассылки</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Не заваливайте меня спамом</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r h="699245">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Сложные правила участия</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Меня обманывают</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r h="617214">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Одинаковое предложение всем</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Мне это не интересно</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bl>
          </a:graphicData>
        </a:graphic>
      </p:graphicFrame>
      <p:sp>
        <p:nvSpPr>
          <p:cNvPr id="8194" name="Заголовок 1"/>
          <p:cNvSpPr>
            <a:spLocks noGrp="1"/>
          </p:cNvSpPr>
          <p:nvPr>
            <p:ph type="title"/>
          </p:nvPr>
        </p:nvSpPr>
        <p:spPr/>
        <p:txBody>
          <a:bodyPr/>
          <a:lstStyle/>
          <a:p>
            <a:r>
              <a:rPr lang="ru-RU" smtClean="0"/>
              <a:t>Типичные ошибки</a:t>
            </a:r>
            <a:endParaRPr lang="ru-RU" dirty="0" smtClean="0"/>
          </a:p>
        </p:txBody>
      </p:sp>
    </p:spTree>
    <p:extLst>
      <p:ext uri="{BB962C8B-B14F-4D97-AF65-F5344CB8AC3E}">
        <p14:creationId xmlns:p14="http://schemas.microsoft.com/office/powerpoint/2010/main" val="3766702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43000857"/>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smtClean="0"/>
              <a:t>Точно в цель</a:t>
            </a:r>
            <a:endParaRPr lang="ru-RU" dirty="0"/>
          </a:p>
        </p:txBody>
      </p:sp>
    </p:spTree>
    <p:extLst>
      <p:ext uri="{BB962C8B-B14F-4D97-AF65-F5344CB8AC3E}">
        <p14:creationId xmlns:p14="http://schemas.microsoft.com/office/powerpoint/2010/main" val="172298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632415424"/>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smtClean="0"/>
              <a:t>Вопросы программы лояльности</a:t>
            </a:r>
            <a:endParaRPr lang="ru-RU" dirty="0"/>
          </a:p>
        </p:txBody>
      </p:sp>
    </p:spTree>
    <p:extLst>
      <p:ext uri="{BB962C8B-B14F-4D97-AF65-F5344CB8AC3E}">
        <p14:creationId xmlns:p14="http://schemas.microsoft.com/office/powerpoint/2010/main" val="1602368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chor="t"/>
          <a:lstStyle/>
          <a:p>
            <a:pPr marL="0" indent="0">
              <a:buNone/>
            </a:pPr>
            <a:r>
              <a:rPr lang="ru-RU" smtClean="0"/>
              <a:t>Каждому покупателю предложение </a:t>
            </a:r>
            <a:r>
              <a:rPr lang="ru-RU" dirty="0" smtClean="0"/>
              <a:t>с учетом его особенностей</a:t>
            </a:r>
            <a:r>
              <a:rPr lang="en-US" dirty="0" smtClean="0"/>
              <a:t>: </a:t>
            </a:r>
            <a:r>
              <a:rPr lang="ru-RU" dirty="0" smtClean="0"/>
              <a:t>правильному клиенту правильный продукт по правильной цене в правильное время.</a:t>
            </a:r>
          </a:p>
          <a:p>
            <a:pPr marL="0" indent="0">
              <a:buNone/>
            </a:pPr>
            <a:endParaRPr lang="ru-RU" dirty="0" smtClean="0"/>
          </a:p>
          <a:p>
            <a:pPr marL="0" indent="0">
              <a:buNone/>
            </a:pPr>
            <a:r>
              <a:rPr lang="ru-RU" dirty="0" smtClean="0"/>
              <a:t>Но есть проблемы…</a:t>
            </a:r>
            <a:endParaRPr lang="ru-RU" dirty="0"/>
          </a:p>
        </p:txBody>
      </p:sp>
      <p:sp>
        <p:nvSpPr>
          <p:cNvPr id="3" name="Заголовок 2"/>
          <p:cNvSpPr>
            <a:spLocks noGrp="1"/>
          </p:cNvSpPr>
          <p:nvPr>
            <p:ph type="title"/>
          </p:nvPr>
        </p:nvSpPr>
        <p:spPr/>
        <p:txBody>
          <a:bodyPr/>
          <a:lstStyle/>
          <a:p>
            <a:r>
              <a:rPr lang="ru-RU" smtClean="0"/>
              <a:t>Идеальный случай</a:t>
            </a:r>
            <a:endParaRPr lang="ru-RU" dirty="0"/>
          </a:p>
        </p:txBody>
      </p:sp>
    </p:spTree>
    <p:extLst>
      <p:ext uri="{BB962C8B-B14F-4D97-AF65-F5344CB8AC3E}">
        <p14:creationId xmlns:p14="http://schemas.microsoft.com/office/powerpoint/2010/main" val="2540022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5"/>
          <p:cNvGraphicFramePr>
            <a:graphicFrameLocks noGrp="1"/>
          </p:cNvGraphicFramePr>
          <p:nvPr>
            <p:ph idx="1"/>
            <p:extLst>
              <p:ext uri="{D42A27DB-BD31-4B8C-83A1-F6EECF244321}">
                <p14:modId xmlns:p14="http://schemas.microsoft.com/office/powerpoint/2010/main" val="3486887074"/>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0" name="Title 1"/>
          <p:cNvSpPr>
            <a:spLocks noGrp="1"/>
          </p:cNvSpPr>
          <p:nvPr>
            <p:ph type="title"/>
          </p:nvPr>
        </p:nvSpPr>
        <p:spPr/>
        <p:txBody>
          <a:bodyPr/>
          <a:lstStyle/>
          <a:p>
            <a:r>
              <a:rPr lang="ru-RU" dirty="0" smtClean="0"/>
              <a:t>Оценка трудоемкости</a:t>
            </a:r>
            <a:endParaRPr lang="en-US" dirty="0" smtClean="0"/>
          </a:p>
        </p:txBody>
      </p:sp>
      <p:sp>
        <p:nvSpPr>
          <p:cNvPr id="10" name="Rounded Rectangular Callout 9"/>
          <p:cNvSpPr>
            <a:spLocks noChangeArrowheads="1"/>
          </p:cNvSpPr>
          <p:nvPr/>
        </p:nvSpPr>
        <p:spPr bwMode="auto">
          <a:xfrm>
            <a:off x="6084168" y="2785087"/>
            <a:ext cx="2000250" cy="717503"/>
          </a:xfrm>
          <a:prstGeom prst="wedgeRoundRectCallout">
            <a:avLst>
              <a:gd name="adj1" fmla="val -37486"/>
              <a:gd name="adj2" fmla="val -103643"/>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en-US" dirty="0" smtClean="0">
                <a:solidFill>
                  <a:schemeClr val="accent2"/>
                </a:solidFill>
                <a:latin typeface="Verdana" pitchFamily="34" charset="0"/>
                <a:ea typeface="Verdana" pitchFamily="34" charset="0"/>
                <a:cs typeface="Verdana" pitchFamily="34" charset="0"/>
              </a:rPr>
              <a:t>~</a:t>
            </a:r>
            <a:r>
              <a:rPr lang="ru-RU" dirty="0" smtClean="0">
                <a:solidFill>
                  <a:schemeClr val="accent2"/>
                </a:solidFill>
                <a:latin typeface="Verdana" pitchFamily="34" charset="0"/>
                <a:ea typeface="Verdana" pitchFamily="34" charset="0"/>
                <a:cs typeface="Verdana" pitchFamily="34" charset="0"/>
              </a:rPr>
              <a:t>500 </a:t>
            </a:r>
            <a:r>
              <a:rPr lang="ru-RU" dirty="0">
                <a:solidFill>
                  <a:schemeClr val="accent2"/>
                </a:solidFill>
                <a:latin typeface="Verdana" pitchFamily="34" charset="0"/>
                <a:ea typeface="Verdana" pitchFamily="34" charset="0"/>
                <a:cs typeface="Verdana" pitchFamily="34" charset="0"/>
              </a:rPr>
              <a:t>сегментов</a:t>
            </a:r>
            <a:endParaRPr lang="en-US" dirty="0">
              <a:solidFill>
                <a:schemeClr val="accent2"/>
              </a:solidFill>
              <a:latin typeface="Verdana" pitchFamily="34" charset="0"/>
              <a:ea typeface="Verdana" pitchFamily="34" charset="0"/>
              <a:cs typeface="Verdana" pitchFamily="34" charset="0"/>
            </a:endParaRPr>
          </a:p>
        </p:txBody>
      </p:sp>
      <p:sp>
        <p:nvSpPr>
          <p:cNvPr id="5" name="Rounded Rectangular Callout 9"/>
          <p:cNvSpPr>
            <a:spLocks noChangeArrowheads="1"/>
          </p:cNvSpPr>
          <p:nvPr/>
        </p:nvSpPr>
        <p:spPr bwMode="auto">
          <a:xfrm>
            <a:off x="611560" y="3091554"/>
            <a:ext cx="1800200" cy="411036"/>
          </a:xfrm>
          <a:prstGeom prst="wedgeRoundRectCallout">
            <a:avLst>
              <a:gd name="adj1" fmla="val 39815"/>
              <a:gd name="adj2" fmla="val 98697"/>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wrap="square" lIns="46800" tIns="46800" rIns="46800" bIns="46800" anchor="ctr">
            <a:spAutoFit/>
          </a:bodyPr>
          <a:lstStyle/>
          <a:p>
            <a:pPr algn="ctr"/>
            <a:r>
              <a:rPr lang="en-US" dirty="0" smtClean="0">
                <a:solidFill>
                  <a:schemeClr val="accent2"/>
                </a:solidFill>
                <a:latin typeface="Verdana" pitchFamily="34" charset="0"/>
                <a:ea typeface="Verdana" pitchFamily="34" charset="0"/>
                <a:cs typeface="Verdana" pitchFamily="34" charset="0"/>
              </a:rPr>
              <a:t>2 </a:t>
            </a:r>
            <a:r>
              <a:rPr lang="ru-RU" dirty="0" smtClean="0">
                <a:solidFill>
                  <a:schemeClr val="accent2"/>
                </a:solidFill>
                <a:latin typeface="Verdana" pitchFamily="34" charset="0"/>
                <a:ea typeface="Verdana" pitchFamily="34" charset="0"/>
                <a:cs typeface="Verdana" pitchFamily="34" charset="0"/>
              </a:rPr>
              <a:t>сегмента</a:t>
            </a:r>
            <a:endParaRPr lang="en-US" dirty="0">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90698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презентации 16x9">
  <a:themeElements>
    <a:clrScheme name="bsg">
      <a:dk1>
        <a:sysClr val="windowText" lastClr="000000"/>
      </a:dk1>
      <a:lt1>
        <a:sysClr val="window" lastClr="FFFFFF"/>
      </a:lt1>
      <a:dk2>
        <a:srgbClr val="862430"/>
      </a:dk2>
      <a:lt2>
        <a:srgbClr val="EEECE1"/>
      </a:lt2>
      <a:accent1>
        <a:srgbClr val="862430"/>
      </a:accent1>
      <a:accent2>
        <a:srgbClr val="5C77A4"/>
      </a:accent2>
      <a:accent3>
        <a:srgbClr val="8EA1C2"/>
      </a:accent3>
      <a:accent4>
        <a:srgbClr val="404040"/>
      </a:accent4>
      <a:accent5>
        <a:srgbClr val="808080"/>
      </a:accent5>
      <a:accent6>
        <a:srgbClr val="EEECE1"/>
      </a:accent6>
      <a:hlink>
        <a:srgbClr val="203078"/>
      </a:hlink>
      <a:folHlink>
        <a:srgbClr val="66009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bsg">
      <a:dk1>
        <a:sysClr val="windowText" lastClr="000000"/>
      </a:dk1>
      <a:lt1>
        <a:sysClr val="window" lastClr="FFFFFF"/>
      </a:lt1>
      <a:dk2>
        <a:srgbClr val="862430"/>
      </a:dk2>
      <a:lt2>
        <a:srgbClr val="EEECE1"/>
      </a:lt2>
      <a:accent1>
        <a:srgbClr val="862430"/>
      </a:accent1>
      <a:accent2>
        <a:srgbClr val="5C77A4"/>
      </a:accent2>
      <a:accent3>
        <a:srgbClr val="8EA1C2"/>
      </a:accent3>
      <a:accent4>
        <a:srgbClr val="404040"/>
      </a:accent4>
      <a:accent5>
        <a:srgbClr val="808080"/>
      </a:accent5>
      <a:accent6>
        <a:srgbClr val="EEECE1"/>
      </a:accent6>
      <a:hlink>
        <a:srgbClr val="203078"/>
      </a:hlink>
      <a:folHlink>
        <a:srgbClr val="660099"/>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презентации 16x9</Template>
  <TotalTime>23</TotalTime>
  <Words>574</Words>
  <Application>Microsoft Office PowerPoint</Application>
  <PresentationFormat>Экран (16:9)</PresentationFormat>
  <Paragraphs>135</Paragraphs>
  <Slides>25</Slides>
  <Notes>10</Notes>
  <HiddenSlides>0</HiddenSlides>
  <MMClips>0</MMClips>
  <ScaleCrop>false</ScaleCrop>
  <HeadingPairs>
    <vt:vector size="4" baseType="variant">
      <vt:variant>
        <vt:lpstr>Тема</vt:lpstr>
      </vt:variant>
      <vt:variant>
        <vt:i4>2</vt:i4>
      </vt:variant>
      <vt:variant>
        <vt:lpstr>Заголовки слайдов</vt:lpstr>
      </vt:variant>
      <vt:variant>
        <vt:i4>25</vt:i4>
      </vt:variant>
    </vt:vector>
  </HeadingPairs>
  <TitlesOfParts>
    <vt:vector size="27" baseType="lpstr">
      <vt:lpstr>Шаблон презентации 16x9</vt:lpstr>
      <vt:lpstr>Тема Office</vt:lpstr>
      <vt:lpstr>Бизнес-ценность клиентской аналитики</vt:lpstr>
      <vt:lpstr>Конкурентная среда</vt:lpstr>
      <vt:lpstr>Уход от ценовых войн</vt:lpstr>
      <vt:lpstr>Формирование лояльности</vt:lpstr>
      <vt:lpstr>Типичные ошибки</vt:lpstr>
      <vt:lpstr>Точно в цель</vt:lpstr>
      <vt:lpstr>Вопросы программы лояльности</vt:lpstr>
      <vt:lpstr>Идеальный случай</vt:lpstr>
      <vt:lpstr>Оценка трудоемкости</vt:lpstr>
      <vt:lpstr>Научный подход</vt:lpstr>
      <vt:lpstr>Презентация PowerPoint</vt:lpstr>
      <vt:lpstr>Кейс: Direct Marketing</vt:lpstr>
      <vt:lpstr>Этап: Сегментация клиентов</vt:lpstr>
      <vt:lpstr>Этап: Выбор целевой аудитории</vt:lpstr>
      <vt:lpstr>Этап: Адресные предложения</vt:lpstr>
      <vt:lpstr>Этап: Анализ отклика клиентов</vt:lpstr>
      <vt:lpstr>Этап: Оценка эффективности</vt:lpstr>
      <vt:lpstr>Результаты</vt:lpstr>
      <vt:lpstr>Презентация PowerPoint</vt:lpstr>
      <vt:lpstr>Netflix – продажа медиа</vt:lpstr>
      <vt:lpstr>O’Neill – производство одежды</vt:lpstr>
      <vt:lpstr>Билайн - телекоммуникации</vt:lpstr>
      <vt:lpstr>Tesco – сеть супермакетов</vt:lpstr>
      <vt:lpstr>Sprint - телекоммуникации</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Бизнес-ценность клиентской аналитики</dc:title>
  <dc:creator>Алексей Арустамов</dc:creator>
  <cp:lastModifiedBy>Алексей Арустамов</cp:lastModifiedBy>
  <cp:revision>3</cp:revision>
  <dcterms:created xsi:type="dcterms:W3CDTF">2014-09-06T08:53:44Z</dcterms:created>
  <dcterms:modified xsi:type="dcterms:W3CDTF">2014-09-06T09:19:35Z</dcterms:modified>
</cp:coreProperties>
</file>