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</p:sldMasterIdLst>
  <p:notesMasterIdLst>
    <p:notesMasterId r:id="rId37"/>
  </p:notesMasterIdLst>
  <p:handoutMasterIdLst>
    <p:handoutMasterId r:id="rId38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3" r:id="rId29"/>
    <p:sldId id="285" r:id="rId30"/>
    <p:sldId id="286" r:id="rId31"/>
    <p:sldId id="294" r:id="rId32"/>
    <p:sldId id="288" r:id="rId33"/>
    <p:sldId id="295" r:id="rId34"/>
    <p:sldId id="290" r:id="rId35"/>
    <p:sldId id="291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gif"/><Relationship Id="rId4" Type="http://schemas.openxmlformats.org/officeDocument/2006/relationships/image" Target="../media/image12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Relationship Id="rId4" Type="http://schemas.openxmlformats.org/officeDocument/2006/relationships/image" Target="../media/image16.gif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gif"/><Relationship Id="rId4" Type="http://schemas.openxmlformats.org/officeDocument/2006/relationships/image" Target="../media/image12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Relationship Id="rId4" Type="http://schemas.openxmlformats.org/officeDocument/2006/relationships/image" Target="../media/image1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3FBE5-1C12-4645-8851-468AEEE9E5BA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18E3427-E9DA-4590-A473-A3FB48A6C7A5}">
      <dgm:prSet phldrT="[Текст]" custT="1"/>
      <dgm:spPr/>
      <dgm:t>
        <a:bodyPr/>
        <a:lstStyle/>
        <a:p>
          <a:r>
            <a:rPr lang="ru-RU" sz="1600" dirty="0" smtClean="0"/>
            <a:t>Можно ли доверять данным о клиенте</a:t>
          </a:r>
          <a:r>
            <a:rPr lang="en-US" sz="1600" dirty="0" smtClean="0"/>
            <a:t>?</a:t>
          </a:r>
          <a:endParaRPr lang="ru-RU" sz="1600" dirty="0"/>
        </a:p>
      </dgm:t>
    </dgm:pt>
    <dgm:pt modelId="{D4077466-350E-4432-AF76-1402638E59E6}" type="parTrans" cxnId="{FB52C632-934A-45CD-A602-1A24D2FCA9A9}">
      <dgm:prSet custT="1"/>
      <dgm:spPr/>
      <dgm:t>
        <a:bodyPr/>
        <a:lstStyle/>
        <a:p>
          <a:endParaRPr lang="ru-RU" sz="1400"/>
        </a:p>
      </dgm:t>
    </dgm:pt>
    <dgm:pt modelId="{B829F4EE-8DDF-4745-8B6B-DC9BD1056B62}" type="sibTrans" cxnId="{FB52C632-934A-45CD-A602-1A24D2FCA9A9}">
      <dgm:prSet/>
      <dgm:spPr/>
      <dgm:t>
        <a:bodyPr/>
        <a:lstStyle/>
        <a:p>
          <a:endParaRPr lang="ru-RU" sz="2400"/>
        </a:p>
      </dgm:t>
    </dgm:pt>
    <dgm:pt modelId="{3470C2CE-8205-4F40-8D08-08CB2D5616B9}">
      <dgm:prSet phldrT="[Текст]" custT="1"/>
      <dgm:spPr/>
      <dgm:t>
        <a:bodyPr/>
        <a:lstStyle/>
        <a:p>
          <a:r>
            <a:rPr lang="ru-RU" sz="1600" dirty="0" smtClean="0"/>
            <a:t>Можно ли доверять клиенту</a:t>
          </a:r>
          <a:r>
            <a:rPr lang="en-US" sz="1600" dirty="0" smtClean="0"/>
            <a:t>?</a:t>
          </a:r>
          <a:endParaRPr lang="ru-RU" sz="1600" dirty="0"/>
        </a:p>
      </dgm:t>
    </dgm:pt>
    <dgm:pt modelId="{FB34A3A4-3F90-4753-8915-450950C2C580}" type="parTrans" cxnId="{CDA97E4B-EA16-4E39-AA49-8CE847D4C2F4}">
      <dgm:prSet custT="1"/>
      <dgm:spPr/>
      <dgm:t>
        <a:bodyPr/>
        <a:lstStyle/>
        <a:p>
          <a:endParaRPr lang="ru-RU" sz="1400"/>
        </a:p>
      </dgm:t>
    </dgm:pt>
    <dgm:pt modelId="{DE17FA08-E4BA-4771-A6A2-F30B2A59FE75}" type="sibTrans" cxnId="{CDA97E4B-EA16-4E39-AA49-8CE847D4C2F4}">
      <dgm:prSet/>
      <dgm:spPr/>
      <dgm:t>
        <a:bodyPr/>
        <a:lstStyle/>
        <a:p>
          <a:endParaRPr lang="ru-RU" sz="2400"/>
        </a:p>
      </dgm:t>
    </dgm:pt>
    <dgm:pt modelId="{6B7E73E3-7C2B-43F0-AC2A-374227997D5D}">
      <dgm:prSet phldrT="[Текст]" custT="1"/>
      <dgm:spPr/>
      <dgm:t>
        <a:bodyPr/>
        <a:lstStyle/>
        <a:p>
          <a:r>
            <a:rPr lang="ru-RU" sz="1600" dirty="0" smtClean="0"/>
            <a:t>Верно ли клиент оценил финансовые возможности</a:t>
          </a:r>
          <a:r>
            <a:rPr lang="en-US" sz="1600" dirty="0" smtClean="0"/>
            <a:t>?</a:t>
          </a:r>
          <a:endParaRPr lang="ru-RU" sz="1600" dirty="0"/>
        </a:p>
      </dgm:t>
    </dgm:pt>
    <dgm:pt modelId="{9BB7D8DF-8E59-4582-9C98-CD87B84579D7}" type="parTrans" cxnId="{42851F9F-10DA-4F26-A53F-2EEEAB35303F}">
      <dgm:prSet custT="1"/>
      <dgm:spPr/>
      <dgm:t>
        <a:bodyPr/>
        <a:lstStyle/>
        <a:p>
          <a:endParaRPr lang="ru-RU" sz="1400"/>
        </a:p>
      </dgm:t>
    </dgm:pt>
    <dgm:pt modelId="{2CC6EE19-FC67-4A80-BDB0-7A1FA7809061}" type="sibTrans" cxnId="{42851F9F-10DA-4F26-A53F-2EEEAB35303F}">
      <dgm:prSet/>
      <dgm:spPr/>
      <dgm:t>
        <a:bodyPr/>
        <a:lstStyle/>
        <a:p>
          <a:endParaRPr lang="ru-RU" sz="2400"/>
        </a:p>
      </dgm:t>
    </dgm:pt>
    <dgm:pt modelId="{FFA16556-3A65-4474-A4CA-5529D47F539B}">
      <dgm:prSet phldrT="[Текст]" custT="1"/>
      <dgm:spPr>
        <a:ln w="38100">
          <a:solidFill>
            <a:schemeClr val="tx2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2"/>
              </a:solidFill>
            </a:rPr>
            <a:t>Источники проблем</a:t>
          </a:r>
          <a:endParaRPr lang="ru-RU" sz="1600" b="1" dirty="0">
            <a:solidFill>
              <a:schemeClr val="tx2"/>
            </a:solidFill>
          </a:endParaRPr>
        </a:p>
      </dgm:t>
    </dgm:pt>
    <dgm:pt modelId="{74A8C1F6-F980-4455-A2A5-1BB5D3C600BE}" type="parTrans" cxnId="{617B460C-DC2A-46EB-8CA4-E22F5CFE7A1D}">
      <dgm:prSet/>
      <dgm:spPr/>
      <dgm:t>
        <a:bodyPr/>
        <a:lstStyle/>
        <a:p>
          <a:endParaRPr lang="ru-RU" sz="2400"/>
        </a:p>
      </dgm:t>
    </dgm:pt>
    <dgm:pt modelId="{CD46848A-C655-4BB0-A01B-A98E531407B6}" type="sibTrans" cxnId="{617B460C-DC2A-46EB-8CA4-E22F5CFE7A1D}">
      <dgm:prSet/>
      <dgm:spPr/>
      <dgm:t>
        <a:bodyPr/>
        <a:lstStyle/>
        <a:p>
          <a:endParaRPr lang="ru-RU" sz="2400"/>
        </a:p>
      </dgm:t>
    </dgm:pt>
    <dgm:pt modelId="{C7B21053-DC53-4CE9-8F51-A3D39FD19CDC}" type="pres">
      <dgm:prSet presAssocID="{65C3FBE5-1C12-4645-8851-468AEEE9E5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732EB-F8EE-43B2-9FE5-3A7BC52A6D2C}" type="pres">
      <dgm:prSet presAssocID="{FFA16556-3A65-4474-A4CA-5529D47F539B}" presName="centerShape" presStyleLbl="node0" presStyleIdx="0" presStyleCnt="1" custScaleX="114314" custScaleY="114314"/>
      <dgm:spPr/>
      <dgm:t>
        <a:bodyPr/>
        <a:lstStyle/>
        <a:p>
          <a:endParaRPr lang="ru-RU"/>
        </a:p>
      </dgm:t>
    </dgm:pt>
    <dgm:pt modelId="{CCDCC119-82A5-4955-B44F-557D343A63E3}" type="pres">
      <dgm:prSet presAssocID="{D4077466-350E-4432-AF76-1402638E59E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B3472D0-9AB2-4072-88C7-A7BC61F2B448}" type="pres">
      <dgm:prSet presAssocID="{018E3427-E9DA-4590-A473-A3FB48A6C7A5}" presName="node" presStyleLbl="node1" presStyleIdx="0" presStyleCnt="3" custScaleX="130649" custRadScaleRad="126702" custRadScaleInc="-13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C1F8A-5460-4E01-B70B-60ABDF5C8446}" type="pres">
      <dgm:prSet presAssocID="{FB34A3A4-3F90-4753-8915-450950C2C58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CCA531E-437A-4E0D-ADD3-A0476A02626A}" type="pres">
      <dgm:prSet presAssocID="{3470C2CE-8205-4F40-8D08-08CB2D5616B9}" presName="node" presStyleLbl="node1" presStyleIdx="1" presStyleCnt="3" custScaleX="130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10168-343C-4255-9997-909E3D52241B}" type="pres">
      <dgm:prSet presAssocID="{9BB7D8DF-8E59-4582-9C98-CD87B84579D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76AF3FC-C0BD-45E7-A98B-D40389E7ABCC}" type="pres">
      <dgm:prSet presAssocID="{6B7E73E3-7C2B-43F0-AC2A-374227997D5D}" presName="node" presStyleLbl="node1" presStyleIdx="2" presStyleCnt="3" custScaleX="130649" custRadScaleRad="126701" custRadScaleInc="13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D3786-5DE8-4E82-9898-D2D1A5780963}" type="presOf" srcId="{9BB7D8DF-8E59-4582-9C98-CD87B84579D7}" destId="{79210168-343C-4255-9997-909E3D52241B}" srcOrd="0" destOrd="0" presId="urn:microsoft.com/office/officeart/2005/8/layout/radial4"/>
    <dgm:cxn modelId="{BCE8B77E-4F51-4FC8-8AEB-F980C8C37E79}" type="presOf" srcId="{FFA16556-3A65-4474-A4CA-5529D47F539B}" destId="{884732EB-F8EE-43B2-9FE5-3A7BC52A6D2C}" srcOrd="0" destOrd="0" presId="urn:microsoft.com/office/officeart/2005/8/layout/radial4"/>
    <dgm:cxn modelId="{E623F98A-9EFF-4AAE-B896-690541FC83DB}" type="presOf" srcId="{018E3427-E9DA-4590-A473-A3FB48A6C7A5}" destId="{FB3472D0-9AB2-4072-88C7-A7BC61F2B448}" srcOrd="0" destOrd="0" presId="urn:microsoft.com/office/officeart/2005/8/layout/radial4"/>
    <dgm:cxn modelId="{5E26DEBC-0CBE-459A-9766-CDB70086C960}" type="presOf" srcId="{6B7E73E3-7C2B-43F0-AC2A-374227997D5D}" destId="{576AF3FC-C0BD-45E7-A98B-D40389E7ABCC}" srcOrd="0" destOrd="0" presId="urn:microsoft.com/office/officeart/2005/8/layout/radial4"/>
    <dgm:cxn modelId="{34109AF4-0C5C-49BC-9992-20DCFC269E5E}" type="presOf" srcId="{D4077466-350E-4432-AF76-1402638E59E6}" destId="{CCDCC119-82A5-4955-B44F-557D343A63E3}" srcOrd="0" destOrd="0" presId="urn:microsoft.com/office/officeart/2005/8/layout/radial4"/>
    <dgm:cxn modelId="{42851F9F-10DA-4F26-A53F-2EEEAB35303F}" srcId="{FFA16556-3A65-4474-A4CA-5529D47F539B}" destId="{6B7E73E3-7C2B-43F0-AC2A-374227997D5D}" srcOrd="2" destOrd="0" parTransId="{9BB7D8DF-8E59-4582-9C98-CD87B84579D7}" sibTransId="{2CC6EE19-FC67-4A80-BDB0-7A1FA7809061}"/>
    <dgm:cxn modelId="{617B460C-DC2A-46EB-8CA4-E22F5CFE7A1D}" srcId="{65C3FBE5-1C12-4645-8851-468AEEE9E5BA}" destId="{FFA16556-3A65-4474-A4CA-5529D47F539B}" srcOrd="0" destOrd="0" parTransId="{74A8C1F6-F980-4455-A2A5-1BB5D3C600BE}" sibTransId="{CD46848A-C655-4BB0-A01B-A98E531407B6}"/>
    <dgm:cxn modelId="{CDA97E4B-EA16-4E39-AA49-8CE847D4C2F4}" srcId="{FFA16556-3A65-4474-A4CA-5529D47F539B}" destId="{3470C2CE-8205-4F40-8D08-08CB2D5616B9}" srcOrd="1" destOrd="0" parTransId="{FB34A3A4-3F90-4753-8915-450950C2C580}" sibTransId="{DE17FA08-E4BA-4771-A6A2-F30B2A59FE75}"/>
    <dgm:cxn modelId="{D8A2EF74-8E08-45B0-A444-C9BF20736A6D}" type="presOf" srcId="{65C3FBE5-1C12-4645-8851-468AEEE9E5BA}" destId="{C7B21053-DC53-4CE9-8F51-A3D39FD19CDC}" srcOrd="0" destOrd="0" presId="urn:microsoft.com/office/officeart/2005/8/layout/radial4"/>
    <dgm:cxn modelId="{2AA5114B-7CF0-4926-8AFB-4E637159B0D4}" type="presOf" srcId="{3470C2CE-8205-4F40-8D08-08CB2D5616B9}" destId="{DCCA531E-437A-4E0D-ADD3-A0476A02626A}" srcOrd="0" destOrd="0" presId="urn:microsoft.com/office/officeart/2005/8/layout/radial4"/>
    <dgm:cxn modelId="{FB52C632-934A-45CD-A602-1A24D2FCA9A9}" srcId="{FFA16556-3A65-4474-A4CA-5529D47F539B}" destId="{018E3427-E9DA-4590-A473-A3FB48A6C7A5}" srcOrd="0" destOrd="0" parTransId="{D4077466-350E-4432-AF76-1402638E59E6}" sibTransId="{B829F4EE-8DDF-4745-8B6B-DC9BD1056B62}"/>
    <dgm:cxn modelId="{16D33DB8-894C-4103-8882-805991C38FDC}" type="presOf" srcId="{FB34A3A4-3F90-4753-8915-450950C2C580}" destId="{B12C1F8A-5460-4E01-B70B-60ABDF5C8446}" srcOrd="0" destOrd="0" presId="urn:microsoft.com/office/officeart/2005/8/layout/radial4"/>
    <dgm:cxn modelId="{E590E1A8-EBAE-4598-A672-F3BEFD759260}" type="presParOf" srcId="{C7B21053-DC53-4CE9-8F51-A3D39FD19CDC}" destId="{884732EB-F8EE-43B2-9FE5-3A7BC52A6D2C}" srcOrd="0" destOrd="0" presId="urn:microsoft.com/office/officeart/2005/8/layout/radial4"/>
    <dgm:cxn modelId="{4020B310-7DFA-47DD-82C6-CF4E495EB85D}" type="presParOf" srcId="{C7B21053-DC53-4CE9-8F51-A3D39FD19CDC}" destId="{CCDCC119-82A5-4955-B44F-557D343A63E3}" srcOrd="1" destOrd="0" presId="urn:microsoft.com/office/officeart/2005/8/layout/radial4"/>
    <dgm:cxn modelId="{F8CEC913-712C-43B8-99D7-B4F41D4C0827}" type="presParOf" srcId="{C7B21053-DC53-4CE9-8F51-A3D39FD19CDC}" destId="{FB3472D0-9AB2-4072-88C7-A7BC61F2B448}" srcOrd="2" destOrd="0" presId="urn:microsoft.com/office/officeart/2005/8/layout/radial4"/>
    <dgm:cxn modelId="{224EFD61-077E-4153-9B7F-04152B11D4F2}" type="presParOf" srcId="{C7B21053-DC53-4CE9-8F51-A3D39FD19CDC}" destId="{B12C1F8A-5460-4E01-B70B-60ABDF5C8446}" srcOrd="3" destOrd="0" presId="urn:microsoft.com/office/officeart/2005/8/layout/radial4"/>
    <dgm:cxn modelId="{FA17DD61-1AE9-4B5A-826F-291CC0E38E9E}" type="presParOf" srcId="{C7B21053-DC53-4CE9-8F51-A3D39FD19CDC}" destId="{DCCA531E-437A-4E0D-ADD3-A0476A02626A}" srcOrd="4" destOrd="0" presId="urn:microsoft.com/office/officeart/2005/8/layout/radial4"/>
    <dgm:cxn modelId="{418D3998-A1D8-4A91-80C2-EA7F242BA6E9}" type="presParOf" srcId="{C7B21053-DC53-4CE9-8F51-A3D39FD19CDC}" destId="{79210168-343C-4255-9997-909E3D52241B}" srcOrd="5" destOrd="0" presId="urn:microsoft.com/office/officeart/2005/8/layout/radial4"/>
    <dgm:cxn modelId="{DCD64E86-B825-4DC0-BE0E-2AB90F1A8956}" type="presParOf" srcId="{C7B21053-DC53-4CE9-8F51-A3D39FD19CDC}" destId="{576AF3FC-C0BD-45E7-A98B-D40389E7ABC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6E6262-39FB-4BD4-BAA4-4F1D1AA5C079}" type="doc">
      <dgm:prSet loTypeId="urn:microsoft.com/office/officeart/2005/8/layout/hList7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0EDC9BC-D292-4669-A644-0D497861FE56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600" dirty="0" smtClean="0"/>
            <a:t>Документы</a:t>
          </a:r>
          <a:endParaRPr lang="ru-RU" sz="1600" dirty="0"/>
        </a:p>
      </dgm:t>
    </dgm:pt>
    <dgm:pt modelId="{00555FEE-84CA-49E7-975B-F90FAC0E6B4A}" type="parTrans" cxnId="{0EBE6A8F-FAE5-4EA7-9C21-8710A345D0D2}">
      <dgm:prSet/>
      <dgm:spPr/>
      <dgm:t>
        <a:bodyPr/>
        <a:lstStyle/>
        <a:p>
          <a:endParaRPr lang="ru-RU" sz="1800"/>
        </a:p>
      </dgm:t>
    </dgm:pt>
    <dgm:pt modelId="{73405FF3-8A8E-4617-8702-173E0B3A89D2}" type="sibTrans" cxnId="{0EBE6A8F-FAE5-4EA7-9C21-8710A345D0D2}">
      <dgm:prSet/>
      <dgm:spPr/>
      <dgm:t>
        <a:bodyPr/>
        <a:lstStyle/>
        <a:p>
          <a:endParaRPr lang="ru-RU" sz="1800"/>
        </a:p>
      </dgm:t>
    </dgm:pt>
    <dgm:pt modelId="{7CCDC968-1CF4-45B6-AA8B-0B3BCDD62C29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600" dirty="0" smtClean="0"/>
            <a:t>Работа </a:t>
          </a:r>
          <a:endParaRPr lang="ru-RU" sz="1600" dirty="0"/>
        </a:p>
      </dgm:t>
    </dgm:pt>
    <dgm:pt modelId="{A30AAD7B-5955-495F-8F69-2430AC516DF6}" type="parTrans" cxnId="{8D59282B-01CA-4E19-8D78-441E14E6A627}">
      <dgm:prSet/>
      <dgm:spPr/>
      <dgm:t>
        <a:bodyPr/>
        <a:lstStyle/>
        <a:p>
          <a:endParaRPr lang="ru-RU" sz="1800"/>
        </a:p>
      </dgm:t>
    </dgm:pt>
    <dgm:pt modelId="{1D50ADC9-F26D-4694-B2F7-41F3E9D19F9B}" type="sibTrans" cxnId="{8D59282B-01CA-4E19-8D78-441E14E6A627}">
      <dgm:prSet/>
      <dgm:spPr/>
      <dgm:t>
        <a:bodyPr/>
        <a:lstStyle/>
        <a:p>
          <a:endParaRPr lang="ru-RU" sz="1800"/>
        </a:p>
      </dgm:t>
    </dgm:pt>
    <dgm:pt modelId="{D3D791EE-3C95-4588-B225-101B2C961674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600" dirty="0" smtClean="0"/>
            <a:t>Доходы</a:t>
          </a:r>
          <a:endParaRPr lang="ru-RU" sz="1600" dirty="0"/>
        </a:p>
      </dgm:t>
    </dgm:pt>
    <dgm:pt modelId="{73E087E2-941D-4AB8-A64C-0CFFDD8A14FD}" type="parTrans" cxnId="{BD113BC5-40FC-4F56-BB78-EB928F2CB2FD}">
      <dgm:prSet/>
      <dgm:spPr/>
      <dgm:t>
        <a:bodyPr/>
        <a:lstStyle/>
        <a:p>
          <a:endParaRPr lang="ru-RU" sz="1800"/>
        </a:p>
      </dgm:t>
    </dgm:pt>
    <dgm:pt modelId="{6A08FC16-E9A6-4A8D-B0AE-C9EF35AB1212}" type="sibTrans" cxnId="{BD113BC5-40FC-4F56-BB78-EB928F2CB2FD}">
      <dgm:prSet/>
      <dgm:spPr/>
      <dgm:t>
        <a:bodyPr/>
        <a:lstStyle/>
        <a:p>
          <a:endParaRPr lang="ru-RU" sz="1800"/>
        </a:p>
      </dgm:t>
    </dgm:pt>
    <dgm:pt modelId="{95AA76B8-DE5A-46D2-9A66-FC0B5666B66C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Место регистрации</a:t>
          </a:r>
          <a:endParaRPr lang="ru-RU" sz="1200" dirty="0"/>
        </a:p>
      </dgm:t>
    </dgm:pt>
    <dgm:pt modelId="{F066249A-0F84-4C9B-A1C4-EFB08DB0D6B7}" type="parTrans" cxnId="{B394CC59-ADB2-457B-A453-5A3C3360FF43}">
      <dgm:prSet/>
      <dgm:spPr/>
      <dgm:t>
        <a:bodyPr/>
        <a:lstStyle/>
        <a:p>
          <a:endParaRPr lang="ru-RU" sz="1800"/>
        </a:p>
      </dgm:t>
    </dgm:pt>
    <dgm:pt modelId="{D30A1697-E572-4E96-9714-CB69A9AA6F8C}" type="sibTrans" cxnId="{B394CC59-ADB2-457B-A453-5A3C3360FF43}">
      <dgm:prSet/>
      <dgm:spPr/>
      <dgm:t>
        <a:bodyPr/>
        <a:lstStyle/>
        <a:p>
          <a:endParaRPr lang="ru-RU" sz="1800"/>
        </a:p>
      </dgm:t>
    </dgm:pt>
    <dgm:pt modelId="{481956C6-7FB0-437D-ADCA-D5025ABC0FAD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Гражданство </a:t>
          </a:r>
          <a:endParaRPr lang="ru-RU" sz="1200" dirty="0"/>
        </a:p>
      </dgm:t>
    </dgm:pt>
    <dgm:pt modelId="{AD7FFC32-AC7E-4B4D-936A-1D4863148198}" type="parTrans" cxnId="{6F5B4809-C435-44FA-8FC9-44B23F78FF01}">
      <dgm:prSet/>
      <dgm:spPr/>
      <dgm:t>
        <a:bodyPr/>
        <a:lstStyle/>
        <a:p>
          <a:endParaRPr lang="ru-RU" sz="1800"/>
        </a:p>
      </dgm:t>
    </dgm:pt>
    <dgm:pt modelId="{9FDA0ABC-E0D4-418D-9CB8-9670DD8064B1}" type="sibTrans" cxnId="{6F5B4809-C435-44FA-8FC9-44B23F78FF01}">
      <dgm:prSet/>
      <dgm:spPr/>
      <dgm:t>
        <a:bodyPr/>
        <a:lstStyle/>
        <a:p>
          <a:endParaRPr lang="ru-RU" sz="1800"/>
        </a:p>
      </dgm:t>
    </dgm:pt>
    <dgm:pt modelId="{B3DBBA72-CDC6-4486-82A5-963CAB398962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Удостоверение личности</a:t>
          </a:r>
          <a:endParaRPr lang="ru-RU" sz="1200" dirty="0"/>
        </a:p>
      </dgm:t>
    </dgm:pt>
    <dgm:pt modelId="{1B084574-70CF-400A-A48D-562903076030}" type="parTrans" cxnId="{5C20E07F-7187-437A-B9A3-75A3C5515764}">
      <dgm:prSet/>
      <dgm:spPr/>
      <dgm:t>
        <a:bodyPr/>
        <a:lstStyle/>
        <a:p>
          <a:endParaRPr lang="ru-RU" sz="1800"/>
        </a:p>
      </dgm:t>
    </dgm:pt>
    <dgm:pt modelId="{403EDF9A-1904-46FE-A6A5-47C98A001ABC}" type="sibTrans" cxnId="{5C20E07F-7187-437A-B9A3-75A3C5515764}">
      <dgm:prSet/>
      <dgm:spPr/>
      <dgm:t>
        <a:bodyPr/>
        <a:lstStyle/>
        <a:p>
          <a:endParaRPr lang="ru-RU" sz="1800"/>
        </a:p>
      </dgm:t>
    </dgm:pt>
    <dgm:pt modelId="{827E3A27-5510-46B4-B521-D28228C3A02A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Справка 2-НДФЛ</a:t>
          </a:r>
          <a:endParaRPr lang="ru-RU" sz="1200" dirty="0"/>
        </a:p>
      </dgm:t>
    </dgm:pt>
    <dgm:pt modelId="{137D37D7-A012-4E84-BD24-190B2A79ED0A}" type="parTrans" cxnId="{4F798697-47D8-4EC4-8DF3-43EA66ABE7EC}">
      <dgm:prSet/>
      <dgm:spPr/>
      <dgm:t>
        <a:bodyPr/>
        <a:lstStyle/>
        <a:p>
          <a:endParaRPr lang="ru-RU" sz="1800"/>
        </a:p>
      </dgm:t>
    </dgm:pt>
    <dgm:pt modelId="{A01CE359-1A2F-46A4-B0F2-B3F3E9CDA964}" type="sibTrans" cxnId="{4F798697-47D8-4EC4-8DF3-43EA66ABE7EC}">
      <dgm:prSet/>
      <dgm:spPr/>
      <dgm:t>
        <a:bodyPr/>
        <a:lstStyle/>
        <a:p>
          <a:endParaRPr lang="ru-RU" sz="1800"/>
        </a:p>
      </dgm:t>
    </dgm:pt>
    <dgm:pt modelId="{4C2625DC-22BA-4F8D-83BE-3ED33818B98D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Место работы</a:t>
          </a:r>
          <a:endParaRPr lang="ru-RU" sz="1200" dirty="0"/>
        </a:p>
      </dgm:t>
    </dgm:pt>
    <dgm:pt modelId="{57E29E46-8ED6-4550-8BCC-2EE957998E0D}" type="parTrans" cxnId="{4638565F-372A-4B98-ABB1-9C91C2750322}">
      <dgm:prSet/>
      <dgm:spPr/>
      <dgm:t>
        <a:bodyPr/>
        <a:lstStyle/>
        <a:p>
          <a:endParaRPr lang="ru-RU" sz="1800"/>
        </a:p>
      </dgm:t>
    </dgm:pt>
    <dgm:pt modelId="{E6913626-3021-4780-83C6-0CA1B53B4065}" type="sibTrans" cxnId="{4638565F-372A-4B98-ABB1-9C91C2750322}">
      <dgm:prSet/>
      <dgm:spPr/>
      <dgm:t>
        <a:bodyPr/>
        <a:lstStyle/>
        <a:p>
          <a:endParaRPr lang="ru-RU" sz="1800"/>
        </a:p>
      </dgm:t>
    </dgm:pt>
    <dgm:pt modelId="{B651310A-0B47-487C-AB82-D10E7C424D3B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Стаж работы</a:t>
          </a:r>
          <a:endParaRPr lang="ru-RU" sz="1200" dirty="0"/>
        </a:p>
      </dgm:t>
    </dgm:pt>
    <dgm:pt modelId="{AB059F8F-9865-4ADC-9814-13D12241BEEB}" type="parTrans" cxnId="{C8D29D39-99F7-46C6-BC65-2D4E34092457}">
      <dgm:prSet/>
      <dgm:spPr/>
      <dgm:t>
        <a:bodyPr/>
        <a:lstStyle/>
        <a:p>
          <a:endParaRPr lang="ru-RU" sz="1800"/>
        </a:p>
      </dgm:t>
    </dgm:pt>
    <dgm:pt modelId="{28223544-7175-45D7-AD93-A314AB495A2C}" type="sibTrans" cxnId="{C8D29D39-99F7-46C6-BC65-2D4E34092457}">
      <dgm:prSet/>
      <dgm:spPr/>
      <dgm:t>
        <a:bodyPr/>
        <a:lstStyle/>
        <a:p>
          <a:endParaRPr lang="ru-RU" sz="1800"/>
        </a:p>
      </dgm:t>
    </dgm:pt>
    <dgm:pt modelId="{99C03F4A-BC62-462A-BE57-B214CCDD2A59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Специальность</a:t>
          </a:r>
          <a:endParaRPr lang="ru-RU" sz="1200" dirty="0"/>
        </a:p>
      </dgm:t>
    </dgm:pt>
    <dgm:pt modelId="{B10B5ECB-F34F-4CE3-A0D9-ECD91A2EF34E}" type="parTrans" cxnId="{3C0A44A2-7D8B-4049-B319-8256D73D21B3}">
      <dgm:prSet/>
      <dgm:spPr/>
      <dgm:t>
        <a:bodyPr/>
        <a:lstStyle/>
        <a:p>
          <a:endParaRPr lang="ru-RU" sz="1800"/>
        </a:p>
      </dgm:t>
    </dgm:pt>
    <dgm:pt modelId="{9BBE3EFB-9AAC-4BC4-9FCD-659B26EEBEE4}" type="sibTrans" cxnId="{3C0A44A2-7D8B-4049-B319-8256D73D21B3}">
      <dgm:prSet/>
      <dgm:spPr/>
      <dgm:t>
        <a:bodyPr/>
        <a:lstStyle/>
        <a:p>
          <a:endParaRPr lang="ru-RU" sz="1800"/>
        </a:p>
      </dgm:t>
    </dgm:pt>
    <dgm:pt modelId="{DDCC39DB-9446-458D-A505-D9B43FCF1BD5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Отрасль экономики</a:t>
          </a:r>
          <a:endParaRPr lang="ru-RU" sz="1200" dirty="0"/>
        </a:p>
      </dgm:t>
    </dgm:pt>
    <dgm:pt modelId="{561AFE81-D62F-48B5-B4CC-EA8CD0CE0F54}" type="parTrans" cxnId="{8AC0E3AF-010B-4A90-9298-9C25AACF541C}">
      <dgm:prSet/>
      <dgm:spPr/>
      <dgm:t>
        <a:bodyPr/>
        <a:lstStyle/>
        <a:p>
          <a:endParaRPr lang="ru-RU" sz="1800"/>
        </a:p>
      </dgm:t>
    </dgm:pt>
    <dgm:pt modelId="{DC6E7933-9EB2-4421-8C68-648CB5AB1733}" type="sibTrans" cxnId="{8AC0E3AF-010B-4A90-9298-9C25AACF541C}">
      <dgm:prSet/>
      <dgm:spPr/>
      <dgm:t>
        <a:bodyPr/>
        <a:lstStyle/>
        <a:p>
          <a:endParaRPr lang="ru-RU" sz="1800"/>
        </a:p>
      </dgm:t>
    </dgm:pt>
    <dgm:pt modelId="{DCCCA342-176D-41F9-AD24-B4583A52B752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Долговая нагрузка</a:t>
          </a:r>
          <a:endParaRPr lang="ru-RU" sz="1200" dirty="0"/>
        </a:p>
      </dgm:t>
    </dgm:pt>
    <dgm:pt modelId="{735D2482-ADF8-4437-9D96-62C2ED0193E0}" type="parTrans" cxnId="{CC45565C-B799-410B-9C59-025E04D391DB}">
      <dgm:prSet/>
      <dgm:spPr/>
      <dgm:t>
        <a:bodyPr/>
        <a:lstStyle/>
        <a:p>
          <a:endParaRPr lang="ru-RU" sz="1800"/>
        </a:p>
      </dgm:t>
    </dgm:pt>
    <dgm:pt modelId="{4500BFE2-EEED-461A-ACC3-B01014DCBD01}" type="sibTrans" cxnId="{CC45565C-B799-410B-9C59-025E04D391DB}">
      <dgm:prSet/>
      <dgm:spPr/>
      <dgm:t>
        <a:bodyPr/>
        <a:lstStyle/>
        <a:p>
          <a:endParaRPr lang="ru-RU" sz="1800"/>
        </a:p>
      </dgm:t>
    </dgm:pt>
    <dgm:pt modelId="{816BD6EA-D07B-4E1C-A309-7BBAEC57F016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sz="1200" dirty="0" smtClean="0"/>
            <a:t>Дополнительные </a:t>
          </a:r>
          <a:r>
            <a:rPr lang="ru-RU" sz="1200" dirty="0" smtClean="0"/>
            <a:t>доходы</a:t>
          </a:r>
          <a:endParaRPr lang="ru-RU" sz="1200" dirty="0"/>
        </a:p>
      </dgm:t>
    </dgm:pt>
    <dgm:pt modelId="{6B5C979E-7D12-4A2C-8F29-D6B459C578C6}" type="parTrans" cxnId="{B701E630-4FE4-47D5-AABD-3547AE878312}">
      <dgm:prSet/>
      <dgm:spPr/>
      <dgm:t>
        <a:bodyPr/>
        <a:lstStyle/>
        <a:p>
          <a:endParaRPr lang="ru-RU" sz="1800"/>
        </a:p>
      </dgm:t>
    </dgm:pt>
    <dgm:pt modelId="{508682D8-FF3F-4097-B75A-1A4EF65ABD46}" type="sibTrans" cxnId="{B701E630-4FE4-47D5-AABD-3547AE878312}">
      <dgm:prSet/>
      <dgm:spPr/>
      <dgm:t>
        <a:bodyPr/>
        <a:lstStyle/>
        <a:p>
          <a:endParaRPr lang="ru-RU" sz="1800"/>
        </a:p>
      </dgm:t>
    </dgm:pt>
    <dgm:pt modelId="{9976922F-BDEB-4E96-8F8A-3E993CAAECD8}" type="pres">
      <dgm:prSet presAssocID="{026E6262-39FB-4BD4-BAA4-4F1D1AA5C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6B1C6-FFAB-444F-A9E4-FD6824BFF1D0}" type="pres">
      <dgm:prSet presAssocID="{026E6262-39FB-4BD4-BAA4-4F1D1AA5C079}" presName="fgShape" presStyleLbl="fgShp" presStyleIdx="0" presStyleCnt="1" custLinFactNeighborY="20908"/>
      <dgm:spPr/>
    </dgm:pt>
    <dgm:pt modelId="{97E04DB6-78E4-4218-B294-46CE0C3CB362}" type="pres">
      <dgm:prSet presAssocID="{026E6262-39FB-4BD4-BAA4-4F1D1AA5C079}" presName="linComp" presStyleCnt="0"/>
      <dgm:spPr/>
    </dgm:pt>
    <dgm:pt modelId="{EBB00B24-2943-4F31-9ACD-57DA221059BE}" type="pres">
      <dgm:prSet presAssocID="{A0EDC9BC-D292-4669-A644-0D497861FE56}" presName="compNode" presStyleCnt="0"/>
      <dgm:spPr/>
    </dgm:pt>
    <dgm:pt modelId="{17E9F5C6-DBB2-42CB-9F31-C1CBAA587B4A}" type="pres">
      <dgm:prSet presAssocID="{A0EDC9BC-D292-4669-A644-0D497861FE56}" presName="bkgdShape" presStyleLbl="node1" presStyleIdx="0" presStyleCnt="3"/>
      <dgm:spPr/>
      <dgm:t>
        <a:bodyPr/>
        <a:lstStyle/>
        <a:p>
          <a:endParaRPr lang="ru-RU"/>
        </a:p>
      </dgm:t>
    </dgm:pt>
    <dgm:pt modelId="{55F85BDE-D8DD-4D70-89A1-A9F2055CC084}" type="pres">
      <dgm:prSet presAssocID="{A0EDC9BC-D292-4669-A644-0D497861FE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1F3F0-DF62-4220-9943-B19A139F4895}" type="pres">
      <dgm:prSet presAssocID="{A0EDC9BC-D292-4669-A644-0D497861FE56}" presName="invisiNode" presStyleLbl="node1" presStyleIdx="0" presStyleCnt="3"/>
      <dgm:spPr/>
    </dgm:pt>
    <dgm:pt modelId="{BE065A1A-E96C-4BE9-A574-52D6EB29F9D9}" type="pres">
      <dgm:prSet presAssocID="{A0EDC9BC-D292-4669-A644-0D497861FE5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81012676-FB6A-4C0F-9ECD-BDDA71DAAB48}" type="pres">
      <dgm:prSet presAssocID="{73405FF3-8A8E-4617-8702-173E0B3A89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157997-4C89-4B69-95CE-CA728B5B83B5}" type="pres">
      <dgm:prSet presAssocID="{7CCDC968-1CF4-45B6-AA8B-0B3BCDD62C29}" presName="compNode" presStyleCnt="0"/>
      <dgm:spPr/>
    </dgm:pt>
    <dgm:pt modelId="{96A264DF-4E5C-4025-9987-2293ED568054}" type="pres">
      <dgm:prSet presAssocID="{7CCDC968-1CF4-45B6-AA8B-0B3BCDD62C29}" presName="bkgdShape" presStyleLbl="node1" presStyleIdx="1" presStyleCnt="3"/>
      <dgm:spPr/>
      <dgm:t>
        <a:bodyPr/>
        <a:lstStyle/>
        <a:p>
          <a:endParaRPr lang="ru-RU"/>
        </a:p>
      </dgm:t>
    </dgm:pt>
    <dgm:pt modelId="{332D8DB2-1007-4E48-8215-1E935C1AD40F}" type="pres">
      <dgm:prSet presAssocID="{7CCDC968-1CF4-45B6-AA8B-0B3BCDD62C2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8A3-7169-4658-933F-D4D0B6AC004F}" type="pres">
      <dgm:prSet presAssocID="{7CCDC968-1CF4-45B6-AA8B-0B3BCDD62C29}" presName="invisiNode" presStyleLbl="node1" presStyleIdx="1" presStyleCnt="3"/>
      <dgm:spPr/>
    </dgm:pt>
    <dgm:pt modelId="{D405D045-8DEA-4AA9-92D8-625B967D14CE}" type="pres">
      <dgm:prSet presAssocID="{7CCDC968-1CF4-45B6-AA8B-0B3BCDD62C2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EA76D65-880A-45DE-855E-D6D770D189DF}" type="pres">
      <dgm:prSet presAssocID="{1D50ADC9-F26D-4694-B2F7-41F3E9D19F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DCF04D-D020-4F74-8646-6A1B6E00F365}" type="pres">
      <dgm:prSet presAssocID="{D3D791EE-3C95-4588-B225-101B2C961674}" presName="compNode" presStyleCnt="0"/>
      <dgm:spPr/>
    </dgm:pt>
    <dgm:pt modelId="{918C5A23-0F33-4CE7-9020-EE6D6C28BED9}" type="pres">
      <dgm:prSet presAssocID="{D3D791EE-3C95-4588-B225-101B2C961674}" presName="bkgdShape" presStyleLbl="node1" presStyleIdx="2" presStyleCnt="3"/>
      <dgm:spPr/>
      <dgm:t>
        <a:bodyPr/>
        <a:lstStyle/>
        <a:p>
          <a:endParaRPr lang="ru-RU"/>
        </a:p>
      </dgm:t>
    </dgm:pt>
    <dgm:pt modelId="{74A79D9F-3B24-4B8D-95B9-5F7CBAB1B9B7}" type="pres">
      <dgm:prSet presAssocID="{D3D791EE-3C95-4588-B225-101B2C96167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FCAAC-90E1-4754-A9B2-14FA6EECD059}" type="pres">
      <dgm:prSet presAssocID="{D3D791EE-3C95-4588-B225-101B2C961674}" presName="invisiNode" presStyleLbl="node1" presStyleIdx="2" presStyleCnt="3"/>
      <dgm:spPr/>
    </dgm:pt>
    <dgm:pt modelId="{376169F2-2089-42E1-90CE-CB816B0BBEB7}" type="pres">
      <dgm:prSet presAssocID="{D3D791EE-3C95-4588-B225-101B2C96167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26AB5869-807A-447F-AB92-11B6EF2C87A2}" type="presOf" srcId="{827E3A27-5510-46B4-B521-D28228C3A02A}" destId="{74A79D9F-3B24-4B8D-95B9-5F7CBAB1B9B7}" srcOrd="1" destOrd="1" presId="urn:microsoft.com/office/officeart/2005/8/layout/hList7"/>
    <dgm:cxn modelId="{F4D0A3E5-A4DF-46A5-A057-3B1684F29F2B}" type="presOf" srcId="{B651310A-0B47-487C-AB82-D10E7C424D3B}" destId="{96A264DF-4E5C-4025-9987-2293ED568054}" srcOrd="0" destOrd="3" presId="urn:microsoft.com/office/officeart/2005/8/layout/hList7"/>
    <dgm:cxn modelId="{214B4EC1-0B66-4EF8-9FE0-8019BBA395D1}" type="presOf" srcId="{B3DBBA72-CDC6-4486-82A5-963CAB398962}" destId="{17E9F5C6-DBB2-42CB-9F31-C1CBAA587B4A}" srcOrd="0" destOrd="1" presId="urn:microsoft.com/office/officeart/2005/8/layout/hList7"/>
    <dgm:cxn modelId="{C8D29D39-99F7-46C6-BC65-2D4E34092457}" srcId="{7CCDC968-1CF4-45B6-AA8B-0B3BCDD62C29}" destId="{B651310A-0B47-487C-AB82-D10E7C424D3B}" srcOrd="2" destOrd="0" parTransId="{AB059F8F-9865-4ADC-9814-13D12241BEEB}" sibTransId="{28223544-7175-45D7-AD93-A314AB495A2C}"/>
    <dgm:cxn modelId="{202026BB-3F45-4217-AC18-6FD03C801F3B}" type="presOf" srcId="{026E6262-39FB-4BD4-BAA4-4F1D1AA5C079}" destId="{9976922F-BDEB-4E96-8F8A-3E993CAAECD8}" srcOrd="0" destOrd="0" presId="urn:microsoft.com/office/officeart/2005/8/layout/hList7"/>
    <dgm:cxn modelId="{7B02566B-2D82-4AF3-9EC8-55ADC2E0A177}" type="presOf" srcId="{816BD6EA-D07B-4E1C-A309-7BBAEC57F016}" destId="{918C5A23-0F33-4CE7-9020-EE6D6C28BED9}" srcOrd="0" destOrd="3" presId="urn:microsoft.com/office/officeart/2005/8/layout/hList7"/>
    <dgm:cxn modelId="{8A433B85-9555-41FC-804B-0E943E84A415}" type="presOf" srcId="{D3D791EE-3C95-4588-B225-101B2C961674}" destId="{918C5A23-0F33-4CE7-9020-EE6D6C28BED9}" srcOrd="0" destOrd="0" presId="urn:microsoft.com/office/officeart/2005/8/layout/hList7"/>
    <dgm:cxn modelId="{B9EDB405-9925-4E9D-A6C7-DF2054D0B1F3}" type="presOf" srcId="{4C2625DC-22BA-4F8D-83BE-3ED33818B98D}" destId="{332D8DB2-1007-4E48-8215-1E935C1AD40F}" srcOrd="1" destOrd="1" presId="urn:microsoft.com/office/officeart/2005/8/layout/hList7"/>
    <dgm:cxn modelId="{D1F5A3F5-BABF-493E-A30F-CE998D4DC91A}" type="presOf" srcId="{481956C6-7FB0-437D-ADCA-D5025ABC0FAD}" destId="{55F85BDE-D8DD-4D70-89A1-A9F2055CC084}" srcOrd="1" destOrd="2" presId="urn:microsoft.com/office/officeart/2005/8/layout/hList7"/>
    <dgm:cxn modelId="{B9C822DB-8988-464B-AB59-6772CD87234C}" type="presOf" srcId="{481956C6-7FB0-437D-ADCA-D5025ABC0FAD}" destId="{17E9F5C6-DBB2-42CB-9F31-C1CBAA587B4A}" srcOrd="0" destOrd="2" presId="urn:microsoft.com/office/officeart/2005/8/layout/hList7"/>
    <dgm:cxn modelId="{6F5B4809-C435-44FA-8FC9-44B23F78FF01}" srcId="{A0EDC9BC-D292-4669-A644-0D497861FE56}" destId="{481956C6-7FB0-437D-ADCA-D5025ABC0FAD}" srcOrd="1" destOrd="0" parTransId="{AD7FFC32-AC7E-4B4D-936A-1D4863148198}" sibTransId="{9FDA0ABC-E0D4-418D-9CB8-9670DD8064B1}"/>
    <dgm:cxn modelId="{8EB99D19-1E6F-485F-A333-04C57D4EAF6D}" type="presOf" srcId="{95AA76B8-DE5A-46D2-9A66-FC0B5666B66C}" destId="{17E9F5C6-DBB2-42CB-9F31-C1CBAA587B4A}" srcOrd="0" destOrd="3" presId="urn:microsoft.com/office/officeart/2005/8/layout/hList7"/>
    <dgm:cxn modelId="{B394CC59-ADB2-457B-A453-5A3C3360FF43}" srcId="{A0EDC9BC-D292-4669-A644-0D497861FE56}" destId="{95AA76B8-DE5A-46D2-9A66-FC0B5666B66C}" srcOrd="2" destOrd="0" parTransId="{F066249A-0F84-4C9B-A1C4-EFB08DB0D6B7}" sibTransId="{D30A1697-E572-4E96-9714-CB69A9AA6F8C}"/>
    <dgm:cxn modelId="{33803FDD-5F7C-47B7-BCAD-88DCA7BD1316}" type="presOf" srcId="{1D50ADC9-F26D-4694-B2F7-41F3E9D19F9B}" destId="{2EA76D65-880A-45DE-855E-D6D770D189DF}" srcOrd="0" destOrd="0" presId="urn:microsoft.com/office/officeart/2005/8/layout/hList7"/>
    <dgm:cxn modelId="{C2873094-2819-479D-B7CC-1FFB5E0CC716}" type="presOf" srcId="{DCCCA342-176D-41F9-AD24-B4583A52B752}" destId="{74A79D9F-3B24-4B8D-95B9-5F7CBAB1B9B7}" srcOrd="1" destOrd="2" presId="urn:microsoft.com/office/officeart/2005/8/layout/hList7"/>
    <dgm:cxn modelId="{12B8B43E-F482-4EE2-8CA6-A23730A2581D}" type="presOf" srcId="{D3D791EE-3C95-4588-B225-101B2C961674}" destId="{74A79D9F-3B24-4B8D-95B9-5F7CBAB1B9B7}" srcOrd="1" destOrd="0" presId="urn:microsoft.com/office/officeart/2005/8/layout/hList7"/>
    <dgm:cxn modelId="{9AECF939-AB79-41E9-A169-987F5CB97C56}" type="presOf" srcId="{DDCC39DB-9446-458D-A505-D9B43FCF1BD5}" destId="{96A264DF-4E5C-4025-9987-2293ED568054}" srcOrd="0" destOrd="2" presId="urn:microsoft.com/office/officeart/2005/8/layout/hList7"/>
    <dgm:cxn modelId="{030CACE8-44C5-4FA9-B33A-0C53B5E16437}" type="presOf" srcId="{99C03F4A-BC62-462A-BE57-B214CCDD2A59}" destId="{332D8DB2-1007-4E48-8215-1E935C1AD40F}" srcOrd="1" destOrd="4" presId="urn:microsoft.com/office/officeart/2005/8/layout/hList7"/>
    <dgm:cxn modelId="{B701E630-4FE4-47D5-AABD-3547AE878312}" srcId="{D3D791EE-3C95-4588-B225-101B2C961674}" destId="{816BD6EA-D07B-4E1C-A309-7BBAEC57F016}" srcOrd="2" destOrd="0" parTransId="{6B5C979E-7D12-4A2C-8F29-D6B459C578C6}" sibTransId="{508682D8-FF3F-4097-B75A-1A4EF65ABD46}"/>
    <dgm:cxn modelId="{CE2C985E-5481-4BB4-A6DA-13D24C91FB0E}" type="presOf" srcId="{A0EDC9BC-D292-4669-A644-0D497861FE56}" destId="{17E9F5C6-DBB2-42CB-9F31-C1CBAA587B4A}" srcOrd="0" destOrd="0" presId="urn:microsoft.com/office/officeart/2005/8/layout/hList7"/>
    <dgm:cxn modelId="{041A0B24-1854-477E-B487-E3EB082743BD}" type="presOf" srcId="{DCCCA342-176D-41F9-AD24-B4583A52B752}" destId="{918C5A23-0F33-4CE7-9020-EE6D6C28BED9}" srcOrd="0" destOrd="2" presId="urn:microsoft.com/office/officeart/2005/8/layout/hList7"/>
    <dgm:cxn modelId="{DD68E9FB-25EF-4010-8C44-2ECDAB8D383C}" type="presOf" srcId="{7CCDC968-1CF4-45B6-AA8B-0B3BCDD62C29}" destId="{332D8DB2-1007-4E48-8215-1E935C1AD40F}" srcOrd="1" destOrd="0" presId="urn:microsoft.com/office/officeart/2005/8/layout/hList7"/>
    <dgm:cxn modelId="{BD113BC5-40FC-4F56-BB78-EB928F2CB2FD}" srcId="{026E6262-39FB-4BD4-BAA4-4F1D1AA5C079}" destId="{D3D791EE-3C95-4588-B225-101B2C961674}" srcOrd="2" destOrd="0" parTransId="{73E087E2-941D-4AB8-A64C-0CFFDD8A14FD}" sibTransId="{6A08FC16-E9A6-4A8D-B0AE-C9EF35AB1212}"/>
    <dgm:cxn modelId="{2B60AF23-1055-451D-BE23-CEF592BCAC7F}" type="presOf" srcId="{B3DBBA72-CDC6-4486-82A5-963CAB398962}" destId="{55F85BDE-D8DD-4D70-89A1-A9F2055CC084}" srcOrd="1" destOrd="1" presId="urn:microsoft.com/office/officeart/2005/8/layout/hList7"/>
    <dgm:cxn modelId="{087918F7-4A60-499C-8C90-FB518F574861}" type="presOf" srcId="{DDCC39DB-9446-458D-A505-D9B43FCF1BD5}" destId="{332D8DB2-1007-4E48-8215-1E935C1AD40F}" srcOrd="1" destOrd="2" presId="urn:microsoft.com/office/officeart/2005/8/layout/hList7"/>
    <dgm:cxn modelId="{0EBE6A8F-FAE5-4EA7-9C21-8710A345D0D2}" srcId="{026E6262-39FB-4BD4-BAA4-4F1D1AA5C079}" destId="{A0EDC9BC-D292-4669-A644-0D497861FE56}" srcOrd="0" destOrd="0" parTransId="{00555FEE-84CA-49E7-975B-F90FAC0E6B4A}" sibTransId="{73405FF3-8A8E-4617-8702-173E0B3A89D2}"/>
    <dgm:cxn modelId="{7460FD2D-9903-4021-9901-0348054AEDF8}" type="presOf" srcId="{4C2625DC-22BA-4F8D-83BE-3ED33818B98D}" destId="{96A264DF-4E5C-4025-9987-2293ED568054}" srcOrd="0" destOrd="1" presId="urn:microsoft.com/office/officeart/2005/8/layout/hList7"/>
    <dgm:cxn modelId="{CBE4241E-E502-48C4-B388-CF9C70923321}" type="presOf" srcId="{A0EDC9BC-D292-4669-A644-0D497861FE56}" destId="{55F85BDE-D8DD-4D70-89A1-A9F2055CC084}" srcOrd="1" destOrd="0" presId="urn:microsoft.com/office/officeart/2005/8/layout/hList7"/>
    <dgm:cxn modelId="{4FCAED4F-33B1-499F-AE5F-E2CBE6EF264F}" type="presOf" srcId="{827E3A27-5510-46B4-B521-D28228C3A02A}" destId="{918C5A23-0F33-4CE7-9020-EE6D6C28BED9}" srcOrd="0" destOrd="1" presId="urn:microsoft.com/office/officeart/2005/8/layout/hList7"/>
    <dgm:cxn modelId="{82819EF1-9C5B-445C-8338-87F60DA23A5A}" type="presOf" srcId="{B651310A-0B47-487C-AB82-D10E7C424D3B}" destId="{332D8DB2-1007-4E48-8215-1E935C1AD40F}" srcOrd="1" destOrd="3" presId="urn:microsoft.com/office/officeart/2005/8/layout/hList7"/>
    <dgm:cxn modelId="{4E4E3DC6-7852-4E9E-BE9F-9E0F1CBB1A09}" type="presOf" srcId="{816BD6EA-D07B-4E1C-A309-7BBAEC57F016}" destId="{74A79D9F-3B24-4B8D-95B9-5F7CBAB1B9B7}" srcOrd="1" destOrd="3" presId="urn:microsoft.com/office/officeart/2005/8/layout/hList7"/>
    <dgm:cxn modelId="{8D59282B-01CA-4E19-8D78-441E14E6A627}" srcId="{026E6262-39FB-4BD4-BAA4-4F1D1AA5C079}" destId="{7CCDC968-1CF4-45B6-AA8B-0B3BCDD62C29}" srcOrd="1" destOrd="0" parTransId="{A30AAD7B-5955-495F-8F69-2430AC516DF6}" sibTransId="{1D50ADC9-F26D-4694-B2F7-41F3E9D19F9B}"/>
    <dgm:cxn modelId="{A2F12A3B-CF8A-4C09-AA22-F787EDD9EC79}" type="presOf" srcId="{73405FF3-8A8E-4617-8702-173E0B3A89D2}" destId="{81012676-FB6A-4C0F-9ECD-BDDA71DAAB48}" srcOrd="0" destOrd="0" presId="urn:microsoft.com/office/officeart/2005/8/layout/hList7"/>
    <dgm:cxn modelId="{8AC0E3AF-010B-4A90-9298-9C25AACF541C}" srcId="{7CCDC968-1CF4-45B6-AA8B-0B3BCDD62C29}" destId="{DDCC39DB-9446-458D-A505-D9B43FCF1BD5}" srcOrd="1" destOrd="0" parTransId="{561AFE81-D62F-48B5-B4CC-EA8CD0CE0F54}" sibTransId="{DC6E7933-9EB2-4421-8C68-648CB5AB1733}"/>
    <dgm:cxn modelId="{A5FF1EDD-CD15-4B61-8F92-340D320EE2FF}" type="presOf" srcId="{7CCDC968-1CF4-45B6-AA8B-0B3BCDD62C29}" destId="{96A264DF-4E5C-4025-9987-2293ED568054}" srcOrd="0" destOrd="0" presId="urn:microsoft.com/office/officeart/2005/8/layout/hList7"/>
    <dgm:cxn modelId="{3C0A44A2-7D8B-4049-B319-8256D73D21B3}" srcId="{7CCDC968-1CF4-45B6-AA8B-0B3BCDD62C29}" destId="{99C03F4A-BC62-462A-BE57-B214CCDD2A59}" srcOrd="3" destOrd="0" parTransId="{B10B5ECB-F34F-4CE3-A0D9-ECD91A2EF34E}" sibTransId="{9BBE3EFB-9AAC-4BC4-9FCD-659B26EEBEE4}"/>
    <dgm:cxn modelId="{4F798697-47D8-4EC4-8DF3-43EA66ABE7EC}" srcId="{D3D791EE-3C95-4588-B225-101B2C961674}" destId="{827E3A27-5510-46B4-B521-D28228C3A02A}" srcOrd="0" destOrd="0" parTransId="{137D37D7-A012-4E84-BD24-190B2A79ED0A}" sibTransId="{A01CE359-1A2F-46A4-B0F2-B3F3E9CDA964}"/>
    <dgm:cxn modelId="{BECD71BA-1904-478E-BCA3-7D8AF9F67A1F}" type="presOf" srcId="{99C03F4A-BC62-462A-BE57-B214CCDD2A59}" destId="{96A264DF-4E5C-4025-9987-2293ED568054}" srcOrd="0" destOrd="4" presId="urn:microsoft.com/office/officeart/2005/8/layout/hList7"/>
    <dgm:cxn modelId="{CC45565C-B799-410B-9C59-025E04D391DB}" srcId="{D3D791EE-3C95-4588-B225-101B2C961674}" destId="{DCCCA342-176D-41F9-AD24-B4583A52B752}" srcOrd="1" destOrd="0" parTransId="{735D2482-ADF8-4437-9D96-62C2ED0193E0}" sibTransId="{4500BFE2-EEED-461A-ACC3-B01014DCBD01}"/>
    <dgm:cxn modelId="{5C20E07F-7187-437A-B9A3-75A3C5515764}" srcId="{A0EDC9BC-D292-4669-A644-0D497861FE56}" destId="{B3DBBA72-CDC6-4486-82A5-963CAB398962}" srcOrd="0" destOrd="0" parTransId="{1B084574-70CF-400A-A48D-562903076030}" sibTransId="{403EDF9A-1904-46FE-A6A5-47C98A001ABC}"/>
    <dgm:cxn modelId="{4638565F-372A-4B98-ABB1-9C91C2750322}" srcId="{7CCDC968-1CF4-45B6-AA8B-0B3BCDD62C29}" destId="{4C2625DC-22BA-4F8D-83BE-3ED33818B98D}" srcOrd="0" destOrd="0" parTransId="{57E29E46-8ED6-4550-8BCC-2EE957998E0D}" sibTransId="{E6913626-3021-4780-83C6-0CA1B53B4065}"/>
    <dgm:cxn modelId="{BD3B502E-B692-4D84-808A-4A96B620F19B}" type="presOf" srcId="{95AA76B8-DE5A-46D2-9A66-FC0B5666B66C}" destId="{55F85BDE-D8DD-4D70-89A1-A9F2055CC084}" srcOrd="1" destOrd="3" presId="urn:microsoft.com/office/officeart/2005/8/layout/hList7"/>
    <dgm:cxn modelId="{0DB65315-19F7-4694-B48E-887AC5257A75}" type="presParOf" srcId="{9976922F-BDEB-4E96-8F8A-3E993CAAECD8}" destId="{8726B1C6-FFAB-444F-A9E4-FD6824BFF1D0}" srcOrd="0" destOrd="0" presId="urn:microsoft.com/office/officeart/2005/8/layout/hList7"/>
    <dgm:cxn modelId="{DC179631-C8CC-4F2A-BB83-F21F9C86E6C9}" type="presParOf" srcId="{9976922F-BDEB-4E96-8F8A-3E993CAAECD8}" destId="{97E04DB6-78E4-4218-B294-46CE0C3CB362}" srcOrd="1" destOrd="0" presId="urn:microsoft.com/office/officeart/2005/8/layout/hList7"/>
    <dgm:cxn modelId="{D55E08C3-F07C-4044-A18F-E5FFB946C268}" type="presParOf" srcId="{97E04DB6-78E4-4218-B294-46CE0C3CB362}" destId="{EBB00B24-2943-4F31-9ACD-57DA221059BE}" srcOrd="0" destOrd="0" presId="urn:microsoft.com/office/officeart/2005/8/layout/hList7"/>
    <dgm:cxn modelId="{4DDB9BC4-B2BF-47D6-8E11-A2C16EEF511F}" type="presParOf" srcId="{EBB00B24-2943-4F31-9ACD-57DA221059BE}" destId="{17E9F5C6-DBB2-42CB-9F31-C1CBAA587B4A}" srcOrd="0" destOrd="0" presId="urn:microsoft.com/office/officeart/2005/8/layout/hList7"/>
    <dgm:cxn modelId="{395A33FE-9044-44C5-9F6A-42735162FE77}" type="presParOf" srcId="{EBB00B24-2943-4F31-9ACD-57DA221059BE}" destId="{55F85BDE-D8DD-4D70-89A1-A9F2055CC084}" srcOrd="1" destOrd="0" presId="urn:microsoft.com/office/officeart/2005/8/layout/hList7"/>
    <dgm:cxn modelId="{3220A1F4-1C71-4E77-B7D7-50210A6E6E92}" type="presParOf" srcId="{EBB00B24-2943-4F31-9ACD-57DA221059BE}" destId="{CF11F3F0-DF62-4220-9943-B19A139F4895}" srcOrd="2" destOrd="0" presId="urn:microsoft.com/office/officeart/2005/8/layout/hList7"/>
    <dgm:cxn modelId="{B32A507C-B95B-413F-810C-138EF733A66D}" type="presParOf" srcId="{EBB00B24-2943-4F31-9ACD-57DA221059BE}" destId="{BE065A1A-E96C-4BE9-A574-52D6EB29F9D9}" srcOrd="3" destOrd="0" presId="urn:microsoft.com/office/officeart/2005/8/layout/hList7"/>
    <dgm:cxn modelId="{E6810262-6DA3-4B1B-B3C9-96400477101F}" type="presParOf" srcId="{97E04DB6-78E4-4218-B294-46CE0C3CB362}" destId="{81012676-FB6A-4C0F-9ECD-BDDA71DAAB48}" srcOrd="1" destOrd="0" presId="urn:microsoft.com/office/officeart/2005/8/layout/hList7"/>
    <dgm:cxn modelId="{A5CDE959-CFA5-4494-A23F-0F99C985B485}" type="presParOf" srcId="{97E04DB6-78E4-4218-B294-46CE0C3CB362}" destId="{E6157997-4C89-4B69-95CE-CA728B5B83B5}" srcOrd="2" destOrd="0" presId="urn:microsoft.com/office/officeart/2005/8/layout/hList7"/>
    <dgm:cxn modelId="{93AA874A-1028-4E9F-81EB-B537FC81411D}" type="presParOf" srcId="{E6157997-4C89-4B69-95CE-CA728B5B83B5}" destId="{96A264DF-4E5C-4025-9987-2293ED568054}" srcOrd="0" destOrd="0" presId="urn:microsoft.com/office/officeart/2005/8/layout/hList7"/>
    <dgm:cxn modelId="{1C2CB334-11CA-47D8-BC39-DE9D10849ED7}" type="presParOf" srcId="{E6157997-4C89-4B69-95CE-CA728B5B83B5}" destId="{332D8DB2-1007-4E48-8215-1E935C1AD40F}" srcOrd="1" destOrd="0" presId="urn:microsoft.com/office/officeart/2005/8/layout/hList7"/>
    <dgm:cxn modelId="{E2A58887-32E9-4249-A3DC-7B106F82DFFE}" type="presParOf" srcId="{E6157997-4C89-4B69-95CE-CA728B5B83B5}" destId="{F41E68A3-7169-4658-933F-D4D0B6AC004F}" srcOrd="2" destOrd="0" presId="urn:microsoft.com/office/officeart/2005/8/layout/hList7"/>
    <dgm:cxn modelId="{8E56B5E8-745A-4904-9BE5-4E6D5225E04B}" type="presParOf" srcId="{E6157997-4C89-4B69-95CE-CA728B5B83B5}" destId="{D405D045-8DEA-4AA9-92D8-625B967D14CE}" srcOrd="3" destOrd="0" presId="urn:microsoft.com/office/officeart/2005/8/layout/hList7"/>
    <dgm:cxn modelId="{FB931C17-56FE-4CC7-A055-A7A7A458C408}" type="presParOf" srcId="{97E04DB6-78E4-4218-B294-46CE0C3CB362}" destId="{2EA76D65-880A-45DE-855E-D6D770D189DF}" srcOrd="3" destOrd="0" presId="urn:microsoft.com/office/officeart/2005/8/layout/hList7"/>
    <dgm:cxn modelId="{32CEC6DB-8A15-48C9-B0E5-FC5841F1EE2B}" type="presParOf" srcId="{97E04DB6-78E4-4218-B294-46CE0C3CB362}" destId="{D3DCF04D-D020-4F74-8646-6A1B6E00F365}" srcOrd="4" destOrd="0" presId="urn:microsoft.com/office/officeart/2005/8/layout/hList7"/>
    <dgm:cxn modelId="{FFE0A508-8298-4AE1-8A75-A6AFE8BDF9DF}" type="presParOf" srcId="{D3DCF04D-D020-4F74-8646-6A1B6E00F365}" destId="{918C5A23-0F33-4CE7-9020-EE6D6C28BED9}" srcOrd="0" destOrd="0" presId="urn:microsoft.com/office/officeart/2005/8/layout/hList7"/>
    <dgm:cxn modelId="{831C8195-9AEB-46C3-A590-402BC40C5A44}" type="presParOf" srcId="{D3DCF04D-D020-4F74-8646-6A1B6E00F365}" destId="{74A79D9F-3B24-4B8D-95B9-5F7CBAB1B9B7}" srcOrd="1" destOrd="0" presId="urn:microsoft.com/office/officeart/2005/8/layout/hList7"/>
    <dgm:cxn modelId="{40E62C0D-F2EE-4205-B58E-73E47FA635D5}" type="presParOf" srcId="{D3DCF04D-D020-4F74-8646-6A1B6E00F365}" destId="{C02FCAAC-90E1-4754-A9B2-14FA6EECD059}" srcOrd="2" destOrd="0" presId="urn:microsoft.com/office/officeart/2005/8/layout/hList7"/>
    <dgm:cxn modelId="{8D56E43A-E7DD-4AD8-A4C8-037C1F9469D3}" type="presParOf" srcId="{D3DCF04D-D020-4F74-8646-6A1B6E00F365}" destId="{376169F2-2089-42E1-90CE-CB816B0BBE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84FAA7-E9D7-4E1B-86B7-8F6C69DA3D8B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490535F-9BF0-483B-AC77-BAF8E365E50D}">
      <dgm:prSet phldrT="[Текст]" custT="1"/>
      <dgm:spPr/>
      <dgm:t>
        <a:bodyPr/>
        <a:lstStyle/>
        <a:p>
          <a:r>
            <a:rPr lang="ru-RU" sz="1400" dirty="0" smtClean="0"/>
            <a:t>Подготовка скоринговой выборки</a:t>
          </a:r>
          <a:endParaRPr lang="ru-RU" sz="1400" dirty="0"/>
        </a:p>
      </dgm:t>
    </dgm:pt>
    <dgm:pt modelId="{14ADB290-7E83-45C7-A3F6-E161D06D6A0B}" type="parTrans" cxnId="{A180EA6F-2B94-4CD6-B177-4E3122505260}">
      <dgm:prSet/>
      <dgm:spPr/>
      <dgm:t>
        <a:bodyPr/>
        <a:lstStyle/>
        <a:p>
          <a:endParaRPr lang="ru-RU" sz="1400"/>
        </a:p>
      </dgm:t>
    </dgm:pt>
    <dgm:pt modelId="{A6949251-AA5F-4543-914B-18F8095B25F5}" type="sibTrans" cxnId="{A180EA6F-2B94-4CD6-B177-4E3122505260}">
      <dgm:prSet custT="1"/>
      <dgm:spPr/>
      <dgm:t>
        <a:bodyPr/>
        <a:lstStyle/>
        <a:p>
          <a:endParaRPr lang="ru-RU" sz="1400" dirty="0"/>
        </a:p>
      </dgm:t>
    </dgm:pt>
    <dgm:pt modelId="{51E0796F-3C48-4D60-A643-6B5455F22B34}">
      <dgm:prSet phldrT="[Текст]" custT="1"/>
      <dgm:spPr>
        <a:ln>
          <a:solidFill>
            <a:schemeClr val="accent2"/>
          </a:solidFill>
          <a:prstDash val="sysDash"/>
        </a:ln>
      </dgm:spPr>
      <dgm:t>
        <a:bodyPr/>
        <a:lstStyle/>
        <a:p>
          <a:r>
            <a:rPr lang="ru-RU" sz="1400" dirty="0" smtClean="0"/>
            <a:t>Анализ жизненных циклов счетов</a:t>
          </a:r>
          <a:endParaRPr lang="ru-RU" sz="1400" dirty="0"/>
        </a:p>
      </dgm:t>
    </dgm:pt>
    <dgm:pt modelId="{B26A510B-4E7F-495C-9034-8A1412C7E531}" type="parTrans" cxnId="{2EECC659-7981-474E-945F-20BE63045478}">
      <dgm:prSet/>
      <dgm:spPr/>
      <dgm:t>
        <a:bodyPr/>
        <a:lstStyle/>
        <a:p>
          <a:endParaRPr lang="ru-RU" sz="1400"/>
        </a:p>
      </dgm:t>
    </dgm:pt>
    <dgm:pt modelId="{B365D6EE-6658-4EE0-B704-CAA7293380FD}" type="sibTrans" cxnId="{2EECC659-7981-474E-945F-20BE63045478}">
      <dgm:prSet custT="1"/>
      <dgm:spPr/>
      <dgm:t>
        <a:bodyPr/>
        <a:lstStyle/>
        <a:p>
          <a:endParaRPr lang="ru-RU" sz="1400" dirty="0"/>
        </a:p>
      </dgm:t>
    </dgm:pt>
    <dgm:pt modelId="{57F05B44-89A2-4A45-A562-F3039991934D}">
      <dgm:prSet phldrT="[Текст]" custT="1"/>
      <dgm:spPr/>
      <dgm:t>
        <a:bodyPr/>
        <a:lstStyle/>
        <a:p>
          <a:r>
            <a:rPr lang="ru-RU" sz="1400" dirty="0" smtClean="0"/>
            <a:t>Моделирование (предварительная карта)</a:t>
          </a:r>
          <a:endParaRPr lang="ru-RU" sz="1400" dirty="0"/>
        </a:p>
      </dgm:t>
    </dgm:pt>
    <dgm:pt modelId="{B28D31AE-5669-4599-B8F1-C842E73FC7E6}" type="parTrans" cxnId="{283A0391-2DBC-4C7A-AE5C-35F127784D92}">
      <dgm:prSet/>
      <dgm:spPr/>
      <dgm:t>
        <a:bodyPr/>
        <a:lstStyle/>
        <a:p>
          <a:endParaRPr lang="ru-RU" sz="1400"/>
        </a:p>
      </dgm:t>
    </dgm:pt>
    <dgm:pt modelId="{369808A1-F481-4E3C-A8C0-719B56734E0F}" type="sibTrans" cxnId="{283A0391-2DBC-4C7A-AE5C-35F127784D92}">
      <dgm:prSet custT="1"/>
      <dgm:spPr/>
      <dgm:t>
        <a:bodyPr/>
        <a:lstStyle/>
        <a:p>
          <a:endParaRPr lang="ru-RU" sz="1400" dirty="0"/>
        </a:p>
      </dgm:t>
    </dgm:pt>
    <dgm:pt modelId="{F4BD2CA9-17FD-4F67-B6F6-2197C0F3DEFE}">
      <dgm:prSet phldrT="[Текст]" custT="1"/>
      <dgm:spPr>
        <a:ln>
          <a:solidFill>
            <a:schemeClr val="accent2"/>
          </a:solidFill>
          <a:prstDash val="sysDash"/>
        </a:ln>
      </dgm:spPr>
      <dgm:t>
        <a:bodyPr/>
        <a:lstStyle/>
        <a:p>
          <a:r>
            <a:rPr lang="ru-RU" sz="1400" dirty="0" smtClean="0"/>
            <a:t>Добавление в выборку отказов (</a:t>
          </a:r>
          <a:r>
            <a:rPr lang="en-US" sz="1400" dirty="0" smtClean="0"/>
            <a:t>Reject Inference</a:t>
          </a:r>
          <a:r>
            <a:rPr lang="ru-RU" sz="1400" dirty="0" smtClean="0"/>
            <a:t>)</a:t>
          </a:r>
          <a:endParaRPr lang="ru-RU" sz="1400" dirty="0"/>
        </a:p>
      </dgm:t>
    </dgm:pt>
    <dgm:pt modelId="{8AF48C6F-71AD-4FB3-BFE1-013DC244B73D}" type="parTrans" cxnId="{08BC8D1A-C5C0-42F9-9F84-105A41ED5B3C}">
      <dgm:prSet/>
      <dgm:spPr/>
      <dgm:t>
        <a:bodyPr/>
        <a:lstStyle/>
        <a:p>
          <a:endParaRPr lang="ru-RU" sz="1400"/>
        </a:p>
      </dgm:t>
    </dgm:pt>
    <dgm:pt modelId="{4F54B328-D69B-4A09-BC39-0642FA577E5C}" type="sibTrans" cxnId="{08BC8D1A-C5C0-42F9-9F84-105A41ED5B3C}">
      <dgm:prSet custT="1"/>
      <dgm:spPr/>
      <dgm:t>
        <a:bodyPr/>
        <a:lstStyle/>
        <a:p>
          <a:endParaRPr lang="ru-RU" sz="1400" dirty="0"/>
        </a:p>
      </dgm:t>
    </dgm:pt>
    <dgm:pt modelId="{4ABC152C-57EB-4222-8908-C6AD7A11EA25}">
      <dgm:prSet phldrT="[Текст]" custT="1"/>
      <dgm:spPr>
        <a:ln>
          <a:solidFill>
            <a:schemeClr val="accent2"/>
          </a:solidFill>
          <a:prstDash val="sysDash"/>
        </a:ln>
      </dgm:spPr>
      <dgm:t>
        <a:bodyPr/>
        <a:lstStyle/>
        <a:p>
          <a:r>
            <a:rPr lang="ru-RU" sz="1400" dirty="0" smtClean="0"/>
            <a:t>Перестройка карт с учетом отказов (окончательная карта</a:t>
          </a:r>
          <a:r>
            <a:rPr lang="en-US" sz="1400" dirty="0" smtClean="0"/>
            <a:t>)</a:t>
          </a:r>
          <a:endParaRPr lang="ru-RU" sz="1400" dirty="0"/>
        </a:p>
      </dgm:t>
    </dgm:pt>
    <dgm:pt modelId="{CAC72394-DAF1-4930-91F2-8E87FFC66184}" type="parTrans" cxnId="{2A74E1BB-DCFA-45E1-81C9-20BBA85C9EC3}">
      <dgm:prSet/>
      <dgm:spPr/>
      <dgm:t>
        <a:bodyPr/>
        <a:lstStyle/>
        <a:p>
          <a:endParaRPr lang="ru-RU" sz="1400"/>
        </a:p>
      </dgm:t>
    </dgm:pt>
    <dgm:pt modelId="{E2040DF7-42F8-44CC-8294-6007553CC05F}" type="sibTrans" cxnId="{2A74E1BB-DCFA-45E1-81C9-20BBA85C9EC3}">
      <dgm:prSet custT="1"/>
      <dgm:spPr/>
      <dgm:t>
        <a:bodyPr/>
        <a:lstStyle/>
        <a:p>
          <a:endParaRPr lang="ru-RU" sz="1400" dirty="0"/>
        </a:p>
      </dgm:t>
    </dgm:pt>
    <dgm:pt modelId="{7741AA3F-BDDF-41C8-94FE-D418996B6D19}">
      <dgm:prSet phldrT="[Текст]" custT="1"/>
      <dgm:spPr/>
      <dgm:t>
        <a:bodyPr/>
        <a:lstStyle/>
        <a:p>
          <a:r>
            <a:rPr lang="ru-RU" sz="1400" dirty="0" smtClean="0"/>
            <a:t>Тестовая эксплуатация и мониторинг</a:t>
          </a:r>
          <a:endParaRPr lang="ru-RU" sz="1400" dirty="0"/>
        </a:p>
      </dgm:t>
    </dgm:pt>
    <dgm:pt modelId="{AC8045AB-B009-49B5-A4D8-813A55807BF9}" type="parTrans" cxnId="{EC892BEF-8732-4041-94ED-6AD7C41AE8EC}">
      <dgm:prSet/>
      <dgm:spPr/>
      <dgm:t>
        <a:bodyPr/>
        <a:lstStyle/>
        <a:p>
          <a:endParaRPr lang="ru-RU" sz="1400"/>
        </a:p>
      </dgm:t>
    </dgm:pt>
    <dgm:pt modelId="{E67ED68D-1CEF-43D4-B1D8-8660B01C21CF}" type="sibTrans" cxnId="{EC892BEF-8732-4041-94ED-6AD7C41AE8EC}">
      <dgm:prSet/>
      <dgm:spPr/>
      <dgm:t>
        <a:bodyPr/>
        <a:lstStyle/>
        <a:p>
          <a:endParaRPr lang="ru-RU" sz="1400"/>
        </a:p>
      </dgm:t>
    </dgm:pt>
    <dgm:pt modelId="{D6C1DD21-621E-4B5E-A528-32F2F14EBA6C}">
      <dgm:prSet phldrT="[Текст]" custT="1"/>
      <dgm:spPr/>
      <dgm:t>
        <a:bodyPr/>
        <a:lstStyle/>
        <a:p>
          <a:r>
            <a:rPr lang="ru-RU" sz="1400" dirty="0" smtClean="0"/>
            <a:t>Двумерный анализ – конечные классы (одобренные</a:t>
          </a:r>
          <a:r>
            <a:rPr lang="en-US" sz="1400" dirty="0" smtClean="0"/>
            <a:t>)</a:t>
          </a:r>
          <a:endParaRPr lang="ru-RU" sz="1400" dirty="0"/>
        </a:p>
      </dgm:t>
    </dgm:pt>
    <dgm:pt modelId="{4EACB9EA-B42E-4E38-B6E4-0271BD27C99B}" type="parTrans" cxnId="{29B930CB-160C-4DB7-9AA3-50DBED436750}">
      <dgm:prSet/>
      <dgm:spPr/>
      <dgm:t>
        <a:bodyPr/>
        <a:lstStyle/>
        <a:p>
          <a:endParaRPr lang="ru-RU" sz="1400"/>
        </a:p>
      </dgm:t>
    </dgm:pt>
    <dgm:pt modelId="{60AD62B4-8546-4B3D-839B-EC047CEEED9A}" type="sibTrans" cxnId="{29B930CB-160C-4DB7-9AA3-50DBED436750}">
      <dgm:prSet custT="1"/>
      <dgm:spPr/>
      <dgm:t>
        <a:bodyPr/>
        <a:lstStyle/>
        <a:p>
          <a:endParaRPr lang="ru-RU" sz="1400" dirty="0"/>
        </a:p>
      </dgm:t>
    </dgm:pt>
    <dgm:pt modelId="{0F23AB57-F0B2-4BB5-89DE-0F26C0570930}">
      <dgm:prSet phldrT="[Текст]" custT="1"/>
      <dgm:spPr/>
      <dgm:t>
        <a:bodyPr/>
        <a:lstStyle/>
        <a:p>
          <a:r>
            <a:rPr lang="ru-RU" sz="1400" dirty="0" smtClean="0"/>
            <a:t>Сэмплинг</a:t>
          </a:r>
          <a:endParaRPr lang="ru-RU" sz="1400" dirty="0"/>
        </a:p>
      </dgm:t>
    </dgm:pt>
    <dgm:pt modelId="{EE527F17-6DF5-49A9-B060-2A87B0215AE9}" type="parTrans" cxnId="{C913EDC8-032D-40BC-B797-550C4115A781}">
      <dgm:prSet/>
      <dgm:spPr/>
      <dgm:t>
        <a:bodyPr/>
        <a:lstStyle/>
        <a:p>
          <a:endParaRPr lang="ru-RU" sz="1400"/>
        </a:p>
      </dgm:t>
    </dgm:pt>
    <dgm:pt modelId="{B96C8458-682F-46BE-BB4F-D05F2278CCFA}" type="sibTrans" cxnId="{C913EDC8-032D-40BC-B797-550C4115A781}">
      <dgm:prSet custT="1"/>
      <dgm:spPr/>
      <dgm:t>
        <a:bodyPr/>
        <a:lstStyle/>
        <a:p>
          <a:endParaRPr lang="ru-RU" sz="1400" dirty="0"/>
        </a:p>
      </dgm:t>
    </dgm:pt>
    <dgm:pt modelId="{8CA0CF83-AA43-4948-96D3-F28EC1EAD7F7}">
      <dgm:prSet phldrT="[Текст]" custT="1"/>
      <dgm:spPr/>
      <dgm:t>
        <a:bodyPr/>
        <a:lstStyle/>
        <a:p>
          <a:r>
            <a:rPr lang="ru-RU" sz="1400" dirty="0" smtClean="0"/>
            <a:t>Сравнение качества карт и выбор оптимальной</a:t>
          </a:r>
          <a:endParaRPr lang="ru-RU" sz="1400" dirty="0"/>
        </a:p>
      </dgm:t>
    </dgm:pt>
    <dgm:pt modelId="{264F58FA-C86E-4F7E-A821-3BAA8AD3E5E4}" type="parTrans" cxnId="{E8E4B846-5C82-4DCE-96CE-3BE681A88A56}">
      <dgm:prSet/>
      <dgm:spPr/>
      <dgm:t>
        <a:bodyPr/>
        <a:lstStyle/>
        <a:p>
          <a:endParaRPr lang="ru-RU" sz="1400"/>
        </a:p>
      </dgm:t>
    </dgm:pt>
    <dgm:pt modelId="{04FEBF83-A212-465B-96C7-757DBB95E1E6}" type="sibTrans" cxnId="{E8E4B846-5C82-4DCE-96CE-3BE681A88A56}">
      <dgm:prSet custT="1"/>
      <dgm:spPr/>
      <dgm:t>
        <a:bodyPr/>
        <a:lstStyle/>
        <a:p>
          <a:endParaRPr lang="ru-RU" sz="1400" dirty="0"/>
        </a:p>
      </dgm:t>
    </dgm:pt>
    <dgm:pt modelId="{AC817959-5DE7-4BA9-9FFB-98596D3D098D}" type="pres">
      <dgm:prSet presAssocID="{BF84FAA7-E9D7-4E1B-86B7-8F6C69DA3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74125-F5D3-435D-AC27-C0761B6FD2C7}" type="pres">
      <dgm:prSet presAssocID="{7490535F-9BF0-483B-AC77-BAF8E365E50D}" presName="node" presStyleLbl="node1" presStyleIdx="0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D4EAE-4AF1-4976-B9B1-DD1801F4D508}" type="pres">
      <dgm:prSet presAssocID="{A6949251-AA5F-4543-914B-18F8095B25F5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317970A-BE58-4A6B-A87D-7F04DF351A84}" type="pres">
      <dgm:prSet presAssocID="{A6949251-AA5F-4543-914B-18F8095B25F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EF12521-BD3F-40A4-AEFA-D56801A329E3}" type="pres">
      <dgm:prSet presAssocID="{51E0796F-3C48-4D60-A643-6B5455F22B34}" presName="node" presStyleLbl="node1" presStyleIdx="1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10D0F-95D5-4CF7-9D55-991CAD7346CB}" type="pres">
      <dgm:prSet presAssocID="{B365D6EE-6658-4EE0-B704-CAA7293380F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B85CB3F-9515-4076-9975-34FE837DB12A}" type="pres">
      <dgm:prSet presAssocID="{B365D6EE-6658-4EE0-B704-CAA7293380F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2CDF2548-7B8B-44C3-AE22-FAEDB9917E1E}" type="pres">
      <dgm:prSet presAssocID="{0F23AB57-F0B2-4BB5-89DE-0F26C0570930}" presName="node" presStyleLbl="node1" presStyleIdx="2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1FEB-7282-4635-AB6E-FAA7145C71C7}" type="pres">
      <dgm:prSet presAssocID="{B96C8458-682F-46BE-BB4F-D05F2278CCF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436B37D-8458-41A2-8DBD-3145137FD3AD}" type="pres">
      <dgm:prSet presAssocID="{B96C8458-682F-46BE-BB4F-D05F2278CCF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EB9551-DCE8-4F00-A55C-78522637E0A3}" type="pres">
      <dgm:prSet presAssocID="{D6C1DD21-621E-4B5E-A528-32F2F14EBA6C}" presName="node" presStyleLbl="node1" presStyleIdx="3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DE9FF-7ABC-4698-B603-367FF74440A9}" type="pres">
      <dgm:prSet presAssocID="{60AD62B4-8546-4B3D-839B-EC047CEEED9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779C5863-3FD8-48D4-A376-4EF634EF0F68}" type="pres">
      <dgm:prSet presAssocID="{60AD62B4-8546-4B3D-839B-EC047CEEED9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58D01140-F08E-45CF-84FC-9E819BFAAFB1}" type="pres">
      <dgm:prSet presAssocID="{57F05B44-89A2-4A45-A562-F3039991934D}" presName="node" presStyleLbl="node1" presStyleIdx="4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ECA5A-058B-4F52-8F42-172E6D02ACB3}" type="pres">
      <dgm:prSet presAssocID="{369808A1-F481-4E3C-A8C0-719B56734E0F}" presName="sibTrans" presStyleLbl="sibTrans2D1" presStyleIdx="4" presStyleCnt="8"/>
      <dgm:spPr/>
      <dgm:t>
        <a:bodyPr/>
        <a:lstStyle/>
        <a:p>
          <a:endParaRPr lang="ru-RU"/>
        </a:p>
      </dgm:t>
    </dgm:pt>
    <dgm:pt modelId="{83BB8FFE-A170-4219-BB53-AAC9928E3AE3}" type="pres">
      <dgm:prSet presAssocID="{369808A1-F481-4E3C-A8C0-719B56734E0F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6503FA0-0134-463F-A54F-C7287FE1C3A5}" type="pres">
      <dgm:prSet presAssocID="{F4BD2CA9-17FD-4F67-B6F6-2197C0F3DEFE}" presName="node" presStyleLbl="node1" presStyleIdx="5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EF6BF-31F8-4A46-8BB9-DEAFDC0CA5B4}" type="pres">
      <dgm:prSet presAssocID="{4F54B328-D69B-4A09-BC39-0642FA577E5C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CFCB02A-E1F2-4551-B240-953D751B8CF6}" type="pres">
      <dgm:prSet presAssocID="{4F54B328-D69B-4A09-BC39-0642FA577E5C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0F771AF0-E97A-42ED-947F-BE10917DF4A8}" type="pres">
      <dgm:prSet presAssocID="{4ABC152C-57EB-4222-8908-C6AD7A11EA25}" presName="node" presStyleLbl="node1" presStyleIdx="6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18D99-5B52-4C8B-9A00-C335BF83B3EA}" type="pres">
      <dgm:prSet presAssocID="{E2040DF7-42F8-44CC-8294-6007553CC05F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2EBFA08-53CC-4D3C-BA24-D64AE0B48E9C}" type="pres">
      <dgm:prSet presAssocID="{E2040DF7-42F8-44CC-8294-6007553CC05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AED1CD4-C095-4310-A1C8-FD1F0520AE35}" type="pres">
      <dgm:prSet presAssocID="{8CA0CF83-AA43-4948-96D3-F28EC1EAD7F7}" presName="node" presStyleLbl="node1" presStyleIdx="7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EEF91-5F58-4A83-8501-D7585A3194B1}" type="pres">
      <dgm:prSet presAssocID="{04FEBF83-A212-465B-96C7-757DBB95E1E6}" presName="sibTrans" presStyleLbl="sibTrans2D1" presStyleIdx="7" presStyleCnt="8"/>
      <dgm:spPr/>
      <dgm:t>
        <a:bodyPr/>
        <a:lstStyle/>
        <a:p>
          <a:endParaRPr lang="ru-RU"/>
        </a:p>
      </dgm:t>
    </dgm:pt>
    <dgm:pt modelId="{33C34042-A570-41B5-A4B9-5047B2063547}" type="pres">
      <dgm:prSet presAssocID="{04FEBF83-A212-465B-96C7-757DBB95E1E6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4892D06E-5635-4918-86DB-262B6F37D872}" type="pres">
      <dgm:prSet presAssocID="{7741AA3F-BDDF-41C8-94FE-D418996B6D19}" presName="node" presStyleLbl="node1" presStyleIdx="8" presStyleCnt="9" custScaleX="1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FBC15-7CFA-4537-8AE1-BEBC7A40874E}" type="presOf" srcId="{B365D6EE-6658-4EE0-B704-CAA7293380FD}" destId="{1B85CB3F-9515-4076-9975-34FE837DB12A}" srcOrd="1" destOrd="0" presId="urn:microsoft.com/office/officeart/2005/8/layout/process5"/>
    <dgm:cxn modelId="{2A74E1BB-DCFA-45E1-81C9-20BBA85C9EC3}" srcId="{BF84FAA7-E9D7-4E1B-86B7-8F6C69DA3D8B}" destId="{4ABC152C-57EB-4222-8908-C6AD7A11EA25}" srcOrd="6" destOrd="0" parTransId="{CAC72394-DAF1-4930-91F2-8E87FFC66184}" sibTransId="{E2040DF7-42F8-44CC-8294-6007553CC05F}"/>
    <dgm:cxn modelId="{0A58E336-FCEC-484C-A2DC-FF36A13E16E6}" type="presOf" srcId="{B96C8458-682F-46BE-BB4F-D05F2278CCFA}" destId="{0436B37D-8458-41A2-8DBD-3145137FD3AD}" srcOrd="1" destOrd="0" presId="urn:microsoft.com/office/officeart/2005/8/layout/process5"/>
    <dgm:cxn modelId="{AEBD13F8-F2E0-42BB-B2AB-3159C91DCB54}" type="presOf" srcId="{04FEBF83-A212-465B-96C7-757DBB95E1E6}" destId="{33C34042-A570-41B5-A4B9-5047B2063547}" srcOrd="1" destOrd="0" presId="urn:microsoft.com/office/officeart/2005/8/layout/process5"/>
    <dgm:cxn modelId="{0B93945D-0AB2-49EF-876A-BF266674D960}" type="presOf" srcId="{0F23AB57-F0B2-4BB5-89DE-0F26C0570930}" destId="{2CDF2548-7B8B-44C3-AE22-FAEDB9917E1E}" srcOrd="0" destOrd="0" presId="urn:microsoft.com/office/officeart/2005/8/layout/process5"/>
    <dgm:cxn modelId="{CE95EB5B-87B2-431B-9CC6-6169E6EBB8F8}" type="presOf" srcId="{4F54B328-D69B-4A09-BC39-0642FA577E5C}" destId="{9CFCB02A-E1F2-4551-B240-953D751B8CF6}" srcOrd="1" destOrd="0" presId="urn:microsoft.com/office/officeart/2005/8/layout/process5"/>
    <dgm:cxn modelId="{A180EA6F-2B94-4CD6-B177-4E3122505260}" srcId="{BF84FAA7-E9D7-4E1B-86B7-8F6C69DA3D8B}" destId="{7490535F-9BF0-483B-AC77-BAF8E365E50D}" srcOrd="0" destOrd="0" parTransId="{14ADB290-7E83-45C7-A3F6-E161D06D6A0B}" sibTransId="{A6949251-AA5F-4543-914B-18F8095B25F5}"/>
    <dgm:cxn modelId="{08BC8D1A-C5C0-42F9-9F84-105A41ED5B3C}" srcId="{BF84FAA7-E9D7-4E1B-86B7-8F6C69DA3D8B}" destId="{F4BD2CA9-17FD-4F67-B6F6-2197C0F3DEFE}" srcOrd="5" destOrd="0" parTransId="{8AF48C6F-71AD-4FB3-BFE1-013DC244B73D}" sibTransId="{4F54B328-D69B-4A09-BC39-0642FA577E5C}"/>
    <dgm:cxn modelId="{E6A2FC86-26DB-4D60-8CF4-F793FAD2ADCE}" type="presOf" srcId="{A6949251-AA5F-4543-914B-18F8095B25F5}" destId="{CEAD4EAE-4AF1-4976-B9B1-DD1801F4D508}" srcOrd="0" destOrd="0" presId="urn:microsoft.com/office/officeart/2005/8/layout/process5"/>
    <dgm:cxn modelId="{29B930CB-160C-4DB7-9AA3-50DBED436750}" srcId="{BF84FAA7-E9D7-4E1B-86B7-8F6C69DA3D8B}" destId="{D6C1DD21-621E-4B5E-A528-32F2F14EBA6C}" srcOrd="3" destOrd="0" parTransId="{4EACB9EA-B42E-4E38-B6E4-0271BD27C99B}" sibTransId="{60AD62B4-8546-4B3D-839B-EC047CEEED9A}"/>
    <dgm:cxn modelId="{A5A23B86-43B6-4A11-AAFA-A0AD92EBD9D5}" type="presOf" srcId="{60AD62B4-8546-4B3D-839B-EC047CEEED9A}" destId="{C3BDE9FF-7ABC-4698-B603-367FF74440A9}" srcOrd="0" destOrd="0" presId="urn:microsoft.com/office/officeart/2005/8/layout/process5"/>
    <dgm:cxn modelId="{4AF542B5-AA15-4C0E-ADAB-FBA1AB827357}" type="presOf" srcId="{60AD62B4-8546-4B3D-839B-EC047CEEED9A}" destId="{779C5863-3FD8-48D4-A376-4EF634EF0F68}" srcOrd="1" destOrd="0" presId="urn:microsoft.com/office/officeart/2005/8/layout/process5"/>
    <dgm:cxn modelId="{696F874F-E3E3-4CC2-9266-EB69675341FD}" type="presOf" srcId="{8CA0CF83-AA43-4948-96D3-F28EC1EAD7F7}" destId="{6AED1CD4-C095-4310-A1C8-FD1F0520AE35}" srcOrd="0" destOrd="0" presId="urn:microsoft.com/office/officeart/2005/8/layout/process5"/>
    <dgm:cxn modelId="{C913EDC8-032D-40BC-B797-550C4115A781}" srcId="{BF84FAA7-E9D7-4E1B-86B7-8F6C69DA3D8B}" destId="{0F23AB57-F0B2-4BB5-89DE-0F26C0570930}" srcOrd="2" destOrd="0" parTransId="{EE527F17-6DF5-49A9-B060-2A87B0215AE9}" sibTransId="{B96C8458-682F-46BE-BB4F-D05F2278CCFA}"/>
    <dgm:cxn modelId="{E4C56191-45C1-44A5-8014-ACB79DCB9F14}" type="presOf" srcId="{04FEBF83-A212-465B-96C7-757DBB95E1E6}" destId="{A11EEF91-5F58-4A83-8501-D7585A3194B1}" srcOrd="0" destOrd="0" presId="urn:microsoft.com/office/officeart/2005/8/layout/process5"/>
    <dgm:cxn modelId="{BE5B6ADE-98A4-478F-A137-22C41BCBE82D}" type="presOf" srcId="{E2040DF7-42F8-44CC-8294-6007553CC05F}" destId="{12EBFA08-53CC-4D3C-BA24-D64AE0B48E9C}" srcOrd="1" destOrd="0" presId="urn:microsoft.com/office/officeart/2005/8/layout/process5"/>
    <dgm:cxn modelId="{F160051F-6D31-4ECB-850A-E7A8A33C7B88}" type="presOf" srcId="{7741AA3F-BDDF-41C8-94FE-D418996B6D19}" destId="{4892D06E-5635-4918-86DB-262B6F37D872}" srcOrd="0" destOrd="0" presId="urn:microsoft.com/office/officeart/2005/8/layout/process5"/>
    <dgm:cxn modelId="{352EEA6A-1E1E-4E21-86B6-ECAE442FCE53}" type="presOf" srcId="{E2040DF7-42F8-44CC-8294-6007553CC05F}" destId="{92918D99-5B52-4C8B-9A00-C335BF83B3EA}" srcOrd="0" destOrd="0" presId="urn:microsoft.com/office/officeart/2005/8/layout/process5"/>
    <dgm:cxn modelId="{A85161DA-0F25-4B8B-88D2-3441F5F27D68}" type="presOf" srcId="{D6C1DD21-621E-4B5E-A528-32F2F14EBA6C}" destId="{D8EB9551-DCE8-4F00-A55C-78522637E0A3}" srcOrd="0" destOrd="0" presId="urn:microsoft.com/office/officeart/2005/8/layout/process5"/>
    <dgm:cxn modelId="{BA902286-B047-4191-9388-9A6F410F88F0}" type="presOf" srcId="{369808A1-F481-4E3C-A8C0-719B56734E0F}" destId="{33FECA5A-058B-4F52-8F42-172E6D02ACB3}" srcOrd="0" destOrd="0" presId="urn:microsoft.com/office/officeart/2005/8/layout/process5"/>
    <dgm:cxn modelId="{370C7293-5A47-44AA-8D4A-BF9095A48CE5}" type="presOf" srcId="{57F05B44-89A2-4A45-A562-F3039991934D}" destId="{58D01140-F08E-45CF-84FC-9E819BFAAFB1}" srcOrd="0" destOrd="0" presId="urn:microsoft.com/office/officeart/2005/8/layout/process5"/>
    <dgm:cxn modelId="{1FA9EAAA-54E4-4DE8-989C-7A4944DC6F3F}" type="presOf" srcId="{B96C8458-682F-46BE-BB4F-D05F2278CCFA}" destId="{EDC81FEB-7282-4635-AB6E-FAA7145C71C7}" srcOrd="0" destOrd="0" presId="urn:microsoft.com/office/officeart/2005/8/layout/process5"/>
    <dgm:cxn modelId="{EC5B801E-A37C-4573-8139-838BF775953E}" type="presOf" srcId="{4F54B328-D69B-4A09-BC39-0642FA577E5C}" destId="{A29EF6BF-31F8-4A46-8BB9-DEAFDC0CA5B4}" srcOrd="0" destOrd="0" presId="urn:microsoft.com/office/officeart/2005/8/layout/process5"/>
    <dgm:cxn modelId="{E8E4B846-5C82-4DCE-96CE-3BE681A88A56}" srcId="{BF84FAA7-E9D7-4E1B-86B7-8F6C69DA3D8B}" destId="{8CA0CF83-AA43-4948-96D3-F28EC1EAD7F7}" srcOrd="7" destOrd="0" parTransId="{264F58FA-C86E-4F7E-A821-3BAA8AD3E5E4}" sibTransId="{04FEBF83-A212-465B-96C7-757DBB95E1E6}"/>
    <dgm:cxn modelId="{735C93C5-0BC6-4909-9F18-8E5F23041A69}" type="presOf" srcId="{7490535F-9BF0-483B-AC77-BAF8E365E50D}" destId="{07F74125-F5D3-435D-AC27-C0761B6FD2C7}" srcOrd="0" destOrd="0" presId="urn:microsoft.com/office/officeart/2005/8/layout/process5"/>
    <dgm:cxn modelId="{D9CAC5B7-6825-49BC-85FA-7A219FE7BB63}" type="presOf" srcId="{BF84FAA7-E9D7-4E1B-86B7-8F6C69DA3D8B}" destId="{AC817959-5DE7-4BA9-9FFB-98596D3D098D}" srcOrd="0" destOrd="0" presId="urn:microsoft.com/office/officeart/2005/8/layout/process5"/>
    <dgm:cxn modelId="{83002984-21FC-4BA9-BDFF-6F5AB27D6B79}" type="presOf" srcId="{4ABC152C-57EB-4222-8908-C6AD7A11EA25}" destId="{0F771AF0-E97A-42ED-947F-BE10917DF4A8}" srcOrd="0" destOrd="0" presId="urn:microsoft.com/office/officeart/2005/8/layout/process5"/>
    <dgm:cxn modelId="{2EECC659-7981-474E-945F-20BE63045478}" srcId="{BF84FAA7-E9D7-4E1B-86B7-8F6C69DA3D8B}" destId="{51E0796F-3C48-4D60-A643-6B5455F22B34}" srcOrd="1" destOrd="0" parTransId="{B26A510B-4E7F-495C-9034-8A1412C7E531}" sibTransId="{B365D6EE-6658-4EE0-B704-CAA7293380FD}"/>
    <dgm:cxn modelId="{04B47AD7-C2D9-404A-8DDD-A37D36F1B36E}" type="presOf" srcId="{B365D6EE-6658-4EE0-B704-CAA7293380FD}" destId="{2A810D0F-95D5-4CF7-9D55-991CAD7346CB}" srcOrd="0" destOrd="0" presId="urn:microsoft.com/office/officeart/2005/8/layout/process5"/>
    <dgm:cxn modelId="{4943D79C-D81D-4E84-85F9-218ECFDFEB4B}" type="presOf" srcId="{369808A1-F481-4E3C-A8C0-719B56734E0F}" destId="{83BB8FFE-A170-4219-BB53-AAC9928E3AE3}" srcOrd="1" destOrd="0" presId="urn:microsoft.com/office/officeart/2005/8/layout/process5"/>
    <dgm:cxn modelId="{BFEA8211-589D-4CD1-BFE2-B2A56C0501E4}" type="presOf" srcId="{51E0796F-3C48-4D60-A643-6B5455F22B34}" destId="{DEF12521-BD3F-40A4-AEFA-D56801A329E3}" srcOrd="0" destOrd="0" presId="urn:microsoft.com/office/officeart/2005/8/layout/process5"/>
    <dgm:cxn modelId="{58687C25-B645-45DD-8A66-BC9687B6E4F0}" type="presOf" srcId="{F4BD2CA9-17FD-4F67-B6F6-2197C0F3DEFE}" destId="{56503FA0-0134-463F-A54F-C7287FE1C3A5}" srcOrd="0" destOrd="0" presId="urn:microsoft.com/office/officeart/2005/8/layout/process5"/>
    <dgm:cxn modelId="{FDB26718-1ACF-479F-BA9D-8CD8ED9D0854}" type="presOf" srcId="{A6949251-AA5F-4543-914B-18F8095B25F5}" destId="{3317970A-BE58-4A6B-A87D-7F04DF351A84}" srcOrd="1" destOrd="0" presId="urn:microsoft.com/office/officeart/2005/8/layout/process5"/>
    <dgm:cxn modelId="{283A0391-2DBC-4C7A-AE5C-35F127784D92}" srcId="{BF84FAA7-E9D7-4E1B-86B7-8F6C69DA3D8B}" destId="{57F05B44-89A2-4A45-A562-F3039991934D}" srcOrd="4" destOrd="0" parTransId="{B28D31AE-5669-4599-B8F1-C842E73FC7E6}" sibTransId="{369808A1-F481-4E3C-A8C0-719B56734E0F}"/>
    <dgm:cxn modelId="{EC892BEF-8732-4041-94ED-6AD7C41AE8EC}" srcId="{BF84FAA7-E9D7-4E1B-86B7-8F6C69DA3D8B}" destId="{7741AA3F-BDDF-41C8-94FE-D418996B6D19}" srcOrd="8" destOrd="0" parTransId="{AC8045AB-B009-49B5-A4D8-813A55807BF9}" sibTransId="{E67ED68D-1CEF-43D4-B1D8-8660B01C21CF}"/>
    <dgm:cxn modelId="{41E9A8B4-0184-4E43-9232-5331A87B7F24}" type="presParOf" srcId="{AC817959-5DE7-4BA9-9FFB-98596D3D098D}" destId="{07F74125-F5D3-435D-AC27-C0761B6FD2C7}" srcOrd="0" destOrd="0" presId="urn:microsoft.com/office/officeart/2005/8/layout/process5"/>
    <dgm:cxn modelId="{35163A88-7F73-47DB-AE90-073E54155BCA}" type="presParOf" srcId="{AC817959-5DE7-4BA9-9FFB-98596D3D098D}" destId="{CEAD4EAE-4AF1-4976-B9B1-DD1801F4D508}" srcOrd="1" destOrd="0" presId="urn:microsoft.com/office/officeart/2005/8/layout/process5"/>
    <dgm:cxn modelId="{1A5CF6A7-821E-42AF-A9AB-18E90D557C96}" type="presParOf" srcId="{CEAD4EAE-4AF1-4976-B9B1-DD1801F4D508}" destId="{3317970A-BE58-4A6B-A87D-7F04DF351A84}" srcOrd="0" destOrd="0" presId="urn:microsoft.com/office/officeart/2005/8/layout/process5"/>
    <dgm:cxn modelId="{2528549D-9DC6-4FE6-8BF5-FFFF4D5DFD5D}" type="presParOf" srcId="{AC817959-5DE7-4BA9-9FFB-98596D3D098D}" destId="{DEF12521-BD3F-40A4-AEFA-D56801A329E3}" srcOrd="2" destOrd="0" presId="urn:microsoft.com/office/officeart/2005/8/layout/process5"/>
    <dgm:cxn modelId="{65E18F79-3E4C-4F67-A66B-E613C43E095F}" type="presParOf" srcId="{AC817959-5DE7-4BA9-9FFB-98596D3D098D}" destId="{2A810D0F-95D5-4CF7-9D55-991CAD7346CB}" srcOrd="3" destOrd="0" presId="urn:microsoft.com/office/officeart/2005/8/layout/process5"/>
    <dgm:cxn modelId="{1C781423-A557-4043-8B0E-E744675739B4}" type="presParOf" srcId="{2A810D0F-95D5-4CF7-9D55-991CAD7346CB}" destId="{1B85CB3F-9515-4076-9975-34FE837DB12A}" srcOrd="0" destOrd="0" presId="urn:microsoft.com/office/officeart/2005/8/layout/process5"/>
    <dgm:cxn modelId="{07B20E1B-4164-403F-BEC0-D840A4E5885E}" type="presParOf" srcId="{AC817959-5DE7-4BA9-9FFB-98596D3D098D}" destId="{2CDF2548-7B8B-44C3-AE22-FAEDB9917E1E}" srcOrd="4" destOrd="0" presId="urn:microsoft.com/office/officeart/2005/8/layout/process5"/>
    <dgm:cxn modelId="{2754B6BF-AC6D-42AA-8220-990C5E01D80C}" type="presParOf" srcId="{AC817959-5DE7-4BA9-9FFB-98596D3D098D}" destId="{EDC81FEB-7282-4635-AB6E-FAA7145C71C7}" srcOrd="5" destOrd="0" presId="urn:microsoft.com/office/officeart/2005/8/layout/process5"/>
    <dgm:cxn modelId="{091BC9AB-E2C5-4035-83C4-7CBB73727FCF}" type="presParOf" srcId="{EDC81FEB-7282-4635-AB6E-FAA7145C71C7}" destId="{0436B37D-8458-41A2-8DBD-3145137FD3AD}" srcOrd="0" destOrd="0" presId="urn:microsoft.com/office/officeart/2005/8/layout/process5"/>
    <dgm:cxn modelId="{3517F038-759D-4FBA-A9A3-1E1EA0617122}" type="presParOf" srcId="{AC817959-5DE7-4BA9-9FFB-98596D3D098D}" destId="{D8EB9551-DCE8-4F00-A55C-78522637E0A3}" srcOrd="6" destOrd="0" presId="urn:microsoft.com/office/officeart/2005/8/layout/process5"/>
    <dgm:cxn modelId="{3B96BEC6-E416-4216-909E-6721CCDF81A3}" type="presParOf" srcId="{AC817959-5DE7-4BA9-9FFB-98596D3D098D}" destId="{C3BDE9FF-7ABC-4698-B603-367FF74440A9}" srcOrd="7" destOrd="0" presId="urn:microsoft.com/office/officeart/2005/8/layout/process5"/>
    <dgm:cxn modelId="{34F58FD9-D26D-4CE6-A259-39D74D90031C}" type="presParOf" srcId="{C3BDE9FF-7ABC-4698-B603-367FF74440A9}" destId="{779C5863-3FD8-48D4-A376-4EF634EF0F68}" srcOrd="0" destOrd="0" presId="urn:microsoft.com/office/officeart/2005/8/layout/process5"/>
    <dgm:cxn modelId="{A5D79ED5-B74B-4D19-9AF4-B68A28CA555B}" type="presParOf" srcId="{AC817959-5DE7-4BA9-9FFB-98596D3D098D}" destId="{58D01140-F08E-45CF-84FC-9E819BFAAFB1}" srcOrd="8" destOrd="0" presId="urn:microsoft.com/office/officeart/2005/8/layout/process5"/>
    <dgm:cxn modelId="{F3B71C06-A348-4016-8454-A1D5B441B2E9}" type="presParOf" srcId="{AC817959-5DE7-4BA9-9FFB-98596D3D098D}" destId="{33FECA5A-058B-4F52-8F42-172E6D02ACB3}" srcOrd="9" destOrd="0" presId="urn:microsoft.com/office/officeart/2005/8/layout/process5"/>
    <dgm:cxn modelId="{1D583D8C-C73A-4B92-9C3E-709AFCB4ABE4}" type="presParOf" srcId="{33FECA5A-058B-4F52-8F42-172E6D02ACB3}" destId="{83BB8FFE-A170-4219-BB53-AAC9928E3AE3}" srcOrd="0" destOrd="0" presId="urn:microsoft.com/office/officeart/2005/8/layout/process5"/>
    <dgm:cxn modelId="{8C06F638-6CD2-425B-A636-BDB33528E2A6}" type="presParOf" srcId="{AC817959-5DE7-4BA9-9FFB-98596D3D098D}" destId="{56503FA0-0134-463F-A54F-C7287FE1C3A5}" srcOrd="10" destOrd="0" presId="urn:microsoft.com/office/officeart/2005/8/layout/process5"/>
    <dgm:cxn modelId="{D4A820F2-DF87-4393-A559-F97CC42C7689}" type="presParOf" srcId="{AC817959-5DE7-4BA9-9FFB-98596D3D098D}" destId="{A29EF6BF-31F8-4A46-8BB9-DEAFDC0CA5B4}" srcOrd="11" destOrd="0" presId="urn:microsoft.com/office/officeart/2005/8/layout/process5"/>
    <dgm:cxn modelId="{6C15F459-EEAA-4565-A015-0B5F55ECADC3}" type="presParOf" srcId="{A29EF6BF-31F8-4A46-8BB9-DEAFDC0CA5B4}" destId="{9CFCB02A-E1F2-4551-B240-953D751B8CF6}" srcOrd="0" destOrd="0" presId="urn:microsoft.com/office/officeart/2005/8/layout/process5"/>
    <dgm:cxn modelId="{DA4ABE50-E758-44D7-B77F-DF6AD4D8D4FC}" type="presParOf" srcId="{AC817959-5DE7-4BA9-9FFB-98596D3D098D}" destId="{0F771AF0-E97A-42ED-947F-BE10917DF4A8}" srcOrd="12" destOrd="0" presId="urn:microsoft.com/office/officeart/2005/8/layout/process5"/>
    <dgm:cxn modelId="{7BFAD9A4-95E5-4D61-8761-E04B4F55C413}" type="presParOf" srcId="{AC817959-5DE7-4BA9-9FFB-98596D3D098D}" destId="{92918D99-5B52-4C8B-9A00-C335BF83B3EA}" srcOrd="13" destOrd="0" presId="urn:microsoft.com/office/officeart/2005/8/layout/process5"/>
    <dgm:cxn modelId="{D3DFA3BD-FC2D-435E-9D0F-272C63284727}" type="presParOf" srcId="{92918D99-5B52-4C8B-9A00-C335BF83B3EA}" destId="{12EBFA08-53CC-4D3C-BA24-D64AE0B48E9C}" srcOrd="0" destOrd="0" presId="urn:microsoft.com/office/officeart/2005/8/layout/process5"/>
    <dgm:cxn modelId="{34AF04DB-572C-458F-91C8-C712EA8991EF}" type="presParOf" srcId="{AC817959-5DE7-4BA9-9FFB-98596D3D098D}" destId="{6AED1CD4-C095-4310-A1C8-FD1F0520AE35}" srcOrd="14" destOrd="0" presId="urn:microsoft.com/office/officeart/2005/8/layout/process5"/>
    <dgm:cxn modelId="{12762ACE-B1C1-475B-B5FD-F1AD23039DDC}" type="presParOf" srcId="{AC817959-5DE7-4BA9-9FFB-98596D3D098D}" destId="{A11EEF91-5F58-4A83-8501-D7585A3194B1}" srcOrd="15" destOrd="0" presId="urn:microsoft.com/office/officeart/2005/8/layout/process5"/>
    <dgm:cxn modelId="{44C3621A-DDDB-4827-8943-A3DFE0CC4764}" type="presParOf" srcId="{A11EEF91-5F58-4A83-8501-D7585A3194B1}" destId="{33C34042-A570-41B5-A4B9-5047B2063547}" srcOrd="0" destOrd="0" presId="urn:microsoft.com/office/officeart/2005/8/layout/process5"/>
    <dgm:cxn modelId="{6A957D18-8027-43B6-9D63-385DA20DC9DB}" type="presParOf" srcId="{AC817959-5DE7-4BA9-9FFB-98596D3D098D}" destId="{4892D06E-5635-4918-86DB-262B6F37D872}" srcOrd="16" destOrd="0" presId="urn:microsoft.com/office/officeart/2005/8/layout/process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36198D-20FE-4716-9BCA-DC1A2C02E584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05BE3B3-9BF8-4B62-B127-46F1F3A84689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Оценка достоверности</a:t>
          </a:r>
          <a:endParaRPr lang="ru-RU" sz="1600" dirty="0"/>
        </a:p>
      </dgm:t>
    </dgm:pt>
    <dgm:pt modelId="{EEF70BAC-81FF-48AF-9C97-AB3CAD80CDB4}" type="parTrans" cxnId="{31EDF72B-02F7-41D0-9F65-AF44C776EC7E}">
      <dgm:prSet/>
      <dgm:spPr/>
      <dgm:t>
        <a:bodyPr/>
        <a:lstStyle/>
        <a:p>
          <a:endParaRPr lang="ru-RU" sz="2000"/>
        </a:p>
      </dgm:t>
    </dgm:pt>
    <dgm:pt modelId="{E88A05B9-33A7-4F13-9994-16D631032079}" type="sibTrans" cxnId="{31EDF72B-02F7-41D0-9F65-AF44C776EC7E}">
      <dgm:prSet/>
      <dgm:spPr/>
      <dgm:t>
        <a:bodyPr/>
        <a:lstStyle/>
        <a:p>
          <a:endParaRPr lang="ru-RU" sz="2000"/>
        </a:p>
      </dgm:t>
    </dgm:pt>
    <dgm:pt modelId="{C8E74E29-D090-4AED-96FD-3B4809026568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Проверка по правилам</a:t>
          </a:r>
          <a:endParaRPr lang="ru-RU" sz="1600" dirty="0"/>
        </a:p>
      </dgm:t>
    </dgm:pt>
    <dgm:pt modelId="{94BC5E32-1296-418E-B8EA-56FA8D235F7D}" type="parTrans" cxnId="{476C198F-B8B5-4954-BCC2-3648211C053F}">
      <dgm:prSet/>
      <dgm:spPr/>
      <dgm:t>
        <a:bodyPr/>
        <a:lstStyle/>
        <a:p>
          <a:endParaRPr lang="ru-RU" sz="2000"/>
        </a:p>
      </dgm:t>
    </dgm:pt>
    <dgm:pt modelId="{82C76A23-A5CD-42A4-9F17-E6BC57C6C261}" type="sibTrans" cxnId="{476C198F-B8B5-4954-BCC2-3648211C053F}">
      <dgm:prSet/>
      <dgm:spPr/>
      <dgm:t>
        <a:bodyPr/>
        <a:lstStyle/>
        <a:p>
          <a:endParaRPr lang="ru-RU" sz="2000"/>
        </a:p>
      </dgm:t>
    </dgm:pt>
    <dgm:pt modelId="{B85C26C1-6148-43E5-9A49-4B008D36C37F}">
      <dgm:prSet phldrT="[Текст]" custT="1"/>
      <dgm:spPr/>
      <dgm:t>
        <a:bodyPr/>
        <a:lstStyle/>
        <a:p>
          <a:r>
            <a:rPr lang="ru-RU" sz="1600" dirty="0" err="1" smtClean="0"/>
            <a:t>Скоринговая</a:t>
          </a:r>
          <a:r>
            <a:rPr lang="ru-RU" sz="1600" dirty="0" smtClean="0"/>
            <a:t> карта</a:t>
          </a:r>
          <a:endParaRPr lang="ru-RU" sz="1600" dirty="0"/>
        </a:p>
      </dgm:t>
    </dgm:pt>
    <dgm:pt modelId="{365A36C7-98A8-4908-BC7A-D32419F8D73C}" type="parTrans" cxnId="{C4642789-D82D-4DE8-BDC0-F29565BDAB8A}">
      <dgm:prSet/>
      <dgm:spPr/>
      <dgm:t>
        <a:bodyPr/>
        <a:lstStyle/>
        <a:p>
          <a:endParaRPr lang="ru-RU" sz="2000"/>
        </a:p>
      </dgm:t>
    </dgm:pt>
    <dgm:pt modelId="{BB0DAEF7-3ECC-4329-8F40-633DEFFB487B}" type="sibTrans" cxnId="{C4642789-D82D-4DE8-BDC0-F29565BDAB8A}">
      <dgm:prSet/>
      <dgm:spPr/>
      <dgm:t>
        <a:bodyPr/>
        <a:lstStyle/>
        <a:p>
          <a:endParaRPr lang="ru-RU" sz="2000"/>
        </a:p>
      </dgm:t>
    </dgm:pt>
    <dgm:pt modelId="{ED1EA149-A031-42AA-A397-522E5650DCA1}">
      <dgm:prSet phldrT="[Текст]" custT="1"/>
      <dgm:spPr/>
      <dgm:t>
        <a:bodyPr/>
        <a:lstStyle/>
        <a:p>
          <a:r>
            <a:rPr lang="ru-RU" sz="1600" dirty="0" smtClean="0"/>
            <a:t>Признаки мошенничества</a:t>
          </a:r>
          <a:endParaRPr lang="ru-RU" sz="1600" dirty="0"/>
        </a:p>
      </dgm:t>
    </dgm:pt>
    <dgm:pt modelId="{AC85AC4E-378D-4E47-B55E-0F412E5280D3}" type="parTrans" cxnId="{F08EB43B-B301-46EA-93AD-81E489276035}">
      <dgm:prSet/>
      <dgm:spPr/>
      <dgm:t>
        <a:bodyPr/>
        <a:lstStyle/>
        <a:p>
          <a:endParaRPr lang="ru-RU" sz="2000"/>
        </a:p>
      </dgm:t>
    </dgm:pt>
    <dgm:pt modelId="{C3715637-2F16-4098-AD23-E3DCC73C1D2D}" type="sibTrans" cxnId="{F08EB43B-B301-46EA-93AD-81E489276035}">
      <dgm:prSet/>
      <dgm:spPr/>
      <dgm:t>
        <a:bodyPr/>
        <a:lstStyle/>
        <a:p>
          <a:endParaRPr lang="ru-RU" sz="2000"/>
        </a:p>
      </dgm:t>
    </dgm:pt>
    <dgm:pt modelId="{C6733C95-EB3E-4054-A701-15BA330B01CA}">
      <dgm:prSet phldrT="[Текст]" custT="1"/>
      <dgm:spPr/>
      <dgm:t>
        <a:bodyPr/>
        <a:lstStyle/>
        <a:p>
          <a:r>
            <a:rPr lang="ru-RU" sz="1600" dirty="0" smtClean="0"/>
            <a:t>Черные списки</a:t>
          </a:r>
          <a:endParaRPr lang="ru-RU" sz="1600" dirty="0"/>
        </a:p>
      </dgm:t>
    </dgm:pt>
    <dgm:pt modelId="{B0AE9674-9A85-4C32-9034-0B523B65C3AA}" type="parTrans" cxnId="{06530431-5246-49A7-8CC3-B40EAF4A53E4}">
      <dgm:prSet/>
      <dgm:spPr/>
      <dgm:t>
        <a:bodyPr/>
        <a:lstStyle/>
        <a:p>
          <a:endParaRPr lang="ru-RU" sz="2000"/>
        </a:p>
      </dgm:t>
    </dgm:pt>
    <dgm:pt modelId="{FD3D49C5-D6D0-4687-A9F8-CAFD5506ADF4}" type="sibTrans" cxnId="{06530431-5246-49A7-8CC3-B40EAF4A53E4}">
      <dgm:prSet/>
      <dgm:spPr/>
      <dgm:t>
        <a:bodyPr/>
        <a:lstStyle/>
        <a:p>
          <a:endParaRPr lang="ru-RU" sz="2000"/>
        </a:p>
      </dgm:t>
    </dgm:pt>
    <dgm:pt modelId="{0AD343DE-475A-4967-B0C4-1F85FDD46FB8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Анализ кредитной истории</a:t>
          </a:r>
          <a:endParaRPr lang="ru-RU" sz="1600" dirty="0"/>
        </a:p>
      </dgm:t>
    </dgm:pt>
    <dgm:pt modelId="{8D9BAA75-447D-4DC1-B3D7-EE2D8A2B330E}" type="sibTrans" cxnId="{9F4922FE-9F62-4470-B6C2-D7BA332ED109}">
      <dgm:prSet/>
      <dgm:spPr/>
      <dgm:t>
        <a:bodyPr/>
        <a:lstStyle/>
        <a:p>
          <a:endParaRPr lang="ru-RU" sz="2000"/>
        </a:p>
      </dgm:t>
    </dgm:pt>
    <dgm:pt modelId="{5ABEC4FE-DBD5-4D4F-8EA3-577417DA19F2}" type="parTrans" cxnId="{9F4922FE-9F62-4470-B6C2-D7BA332ED109}">
      <dgm:prSet/>
      <dgm:spPr/>
      <dgm:t>
        <a:bodyPr/>
        <a:lstStyle/>
        <a:p>
          <a:endParaRPr lang="ru-RU" sz="2000"/>
        </a:p>
      </dgm:t>
    </dgm:pt>
    <dgm:pt modelId="{65C18B6C-2304-46F4-A60E-5ADB73F38F6A}" type="pres">
      <dgm:prSet presAssocID="{AB36198D-20FE-4716-9BCA-DC1A2C02E5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DD1FF-3A02-46AB-A2D5-C83C8C5F0D5B}" type="pres">
      <dgm:prSet presAssocID="{C6733C95-EB3E-4054-A701-15BA330B01CA}" presName="boxAndChildren" presStyleCnt="0"/>
      <dgm:spPr/>
    </dgm:pt>
    <dgm:pt modelId="{7B8AA343-FBD7-4A06-91AC-2C25C87C9C6C}" type="pres">
      <dgm:prSet presAssocID="{C6733C95-EB3E-4054-A701-15BA330B01CA}" presName="parentTextBox" presStyleLbl="node1" presStyleIdx="0" presStyleCnt="6"/>
      <dgm:spPr/>
      <dgm:t>
        <a:bodyPr/>
        <a:lstStyle/>
        <a:p>
          <a:endParaRPr lang="ru-RU"/>
        </a:p>
      </dgm:t>
    </dgm:pt>
    <dgm:pt modelId="{634C13DD-0C53-4275-A764-785D8EC71402}" type="pres">
      <dgm:prSet presAssocID="{8D9BAA75-447D-4DC1-B3D7-EE2D8A2B330E}" presName="sp" presStyleCnt="0"/>
      <dgm:spPr/>
    </dgm:pt>
    <dgm:pt modelId="{213A64E6-B371-491A-912B-020C2A2FCAA8}" type="pres">
      <dgm:prSet presAssocID="{0AD343DE-475A-4967-B0C4-1F85FDD46FB8}" presName="arrowAndChildren" presStyleCnt="0"/>
      <dgm:spPr/>
    </dgm:pt>
    <dgm:pt modelId="{78FB648C-53B2-473D-A2E6-12616EEA4AC4}" type="pres">
      <dgm:prSet presAssocID="{0AD343DE-475A-4967-B0C4-1F85FDD46FB8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425927F8-D30D-4F0F-9542-BF58AF5B034C}" type="pres">
      <dgm:prSet presAssocID="{C3715637-2F16-4098-AD23-E3DCC73C1D2D}" presName="sp" presStyleCnt="0"/>
      <dgm:spPr/>
    </dgm:pt>
    <dgm:pt modelId="{F7E9CAB3-760A-47F3-A2AD-9E5D9A78B3FF}" type="pres">
      <dgm:prSet presAssocID="{ED1EA149-A031-42AA-A397-522E5650DCA1}" presName="arrowAndChildren" presStyleCnt="0"/>
      <dgm:spPr/>
    </dgm:pt>
    <dgm:pt modelId="{E0AF8197-4524-42C3-B3DC-930923CE96AA}" type="pres">
      <dgm:prSet presAssocID="{ED1EA149-A031-42AA-A397-522E5650DCA1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57ABCFA-8D7B-417E-BB97-A3B75034660E}" type="pres">
      <dgm:prSet presAssocID="{BB0DAEF7-3ECC-4329-8F40-633DEFFB487B}" presName="sp" presStyleCnt="0"/>
      <dgm:spPr/>
    </dgm:pt>
    <dgm:pt modelId="{657E4607-DFB8-4FB0-B258-F331DC36E72B}" type="pres">
      <dgm:prSet presAssocID="{B85C26C1-6148-43E5-9A49-4B008D36C37F}" presName="arrowAndChildren" presStyleCnt="0"/>
      <dgm:spPr/>
    </dgm:pt>
    <dgm:pt modelId="{3F2D171C-9547-4141-8440-1E4449E76CC2}" type="pres">
      <dgm:prSet presAssocID="{B85C26C1-6148-43E5-9A49-4B008D36C37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F278E50E-A867-4D31-9558-A482FFA9F527}" type="pres">
      <dgm:prSet presAssocID="{82C76A23-A5CD-42A4-9F17-E6BC57C6C261}" presName="sp" presStyleCnt="0"/>
      <dgm:spPr/>
    </dgm:pt>
    <dgm:pt modelId="{89C7AEEB-0EF8-460F-AAAF-36B55B240DFD}" type="pres">
      <dgm:prSet presAssocID="{C8E74E29-D090-4AED-96FD-3B4809026568}" presName="arrowAndChildren" presStyleCnt="0"/>
      <dgm:spPr/>
    </dgm:pt>
    <dgm:pt modelId="{867211D5-11B2-4805-B7F9-95B4C6549CA0}" type="pres">
      <dgm:prSet presAssocID="{C8E74E29-D090-4AED-96FD-3B4809026568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9EC88582-97CF-4203-BA44-681A91968776}" type="pres">
      <dgm:prSet presAssocID="{E88A05B9-33A7-4F13-9994-16D631032079}" presName="sp" presStyleCnt="0"/>
      <dgm:spPr/>
    </dgm:pt>
    <dgm:pt modelId="{3E9E27F8-C56F-4B75-A05D-655188D04652}" type="pres">
      <dgm:prSet presAssocID="{805BE3B3-9BF8-4B62-B127-46F1F3A84689}" presName="arrowAndChildren" presStyleCnt="0"/>
      <dgm:spPr/>
    </dgm:pt>
    <dgm:pt modelId="{FE4F72CC-0C12-4039-8BFC-653C4037BEEB}" type="pres">
      <dgm:prSet presAssocID="{805BE3B3-9BF8-4B62-B127-46F1F3A84689}" presName="parentTextArrow" presStyleLbl="node1" presStyleIdx="5" presStyleCnt="6" custLinFactNeighborX="-21756" custLinFactNeighborY="-17959"/>
      <dgm:spPr/>
      <dgm:t>
        <a:bodyPr/>
        <a:lstStyle/>
        <a:p>
          <a:endParaRPr lang="ru-RU"/>
        </a:p>
      </dgm:t>
    </dgm:pt>
  </dgm:ptLst>
  <dgm:cxnLst>
    <dgm:cxn modelId="{31EDF72B-02F7-41D0-9F65-AF44C776EC7E}" srcId="{AB36198D-20FE-4716-9BCA-DC1A2C02E584}" destId="{805BE3B3-9BF8-4B62-B127-46F1F3A84689}" srcOrd="0" destOrd="0" parTransId="{EEF70BAC-81FF-48AF-9C97-AB3CAD80CDB4}" sibTransId="{E88A05B9-33A7-4F13-9994-16D631032079}"/>
    <dgm:cxn modelId="{514AED81-4961-4B65-9CC2-8E4513053E5A}" type="presOf" srcId="{C6733C95-EB3E-4054-A701-15BA330B01CA}" destId="{7B8AA343-FBD7-4A06-91AC-2C25C87C9C6C}" srcOrd="0" destOrd="0" presId="urn:microsoft.com/office/officeart/2005/8/layout/process4"/>
    <dgm:cxn modelId="{73793612-197D-457C-9C43-EE5428993746}" type="presOf" srcId="{ED1EA149-A031-42AA-A397-522E5650DCA1}" destId="{E0AF8197-4524-42C3-B3DC-930923CE96AA}" srcOrd="0" destOrd="0" presId="urn:microsoft.com/office/officeart/2005/8/layout/process4"/>
    <dgm:cxn modelId="{1AA2B9CB-7FEE-4DF3-9A41-E840F17E4D54}" type="presOf" srcId="{AB36198D-20FE-4716-9BCA-DC1A2C02E584}" destId="{65C18B6C-2304-46F4-A60E-5ADB73F38F6A}" srcOrd="0" destOrd="0" presId="urn:microsoft.com/office/officeart/2005/8/layout/process4"/>
    <dgm:cxn modelId="{F08EB43B-B301-46EA-93AD-81E489276035}" srcId="{AB36198D-20FE-4716-9BCA-DC1A2C02E584}" destId="{ED1EA149-A031-42AA-A397-522E5650DCA1}" srcOrd="3" destOrd="0" parTransId="{AC85AC4E-378D-4E47-B55E-0F412E5280D3}" sibTransId="{C3715637-2F16-4098-AD23-E3DCC73C1D2D}"/>
    <dgm:cxn modelId="{06530431-5246-49A7-8CC3-B40EAF4A53E4}" srcId="{AB36198D-20FE-4716-9BCA-DC1A2C02E584}" destId="{C6733C95-EB3E-4054-A701-15BA330B01CA}" srcOrd="5" destOrd="0" parTransId="{B0AE9674-9A85-4C32-9034-0B523B65C3AA}" sibTransId="{FD3D49C5-D6D0-4687-A9F8-CAFD5506ADF4}"/>
    <dgm:cxn modelId="{9F4922FE-9F62-4470-B6C2-D7BA332ED109}" srcId="{AB36198D-20FE-4716-9BCA-DC1A2C02E584}" destId="{0AD343DE-475A-4967-B0C4-1F85FDD46FB8}" srcOrd="4" destOrd="0" parTransId="{5ABEC4FE-DBD5-4D4F-8EA3-577417DA19F2}" sibTransId="{8D9BAA75-447D-4DC1-B3D7-EE2D8A2B330E}"/>
    <dgm:cxn modelId="{0A2E3FBC-5F4F-4226-83FB-0D01D0EB52B2}" type="presOf" srcId="{C8E74E29-D090-4AED-96FD-3B4809026568}" destId="{867211D5-11B2-4805-B7F9-95B4C6549CA0}" srcOrd="0" destOrd="0" presId="urn:microsoft.com/office/officeart/2005/8/layout/process4"/>
    <dgm:cxn modelId="{D1A7502B-5D0F-445B-ACF9-268FF1B8E1B2}" type="presOf" srcId="{0AD343DE-475A-4967-B0C4-1F85FDD46FB8}" destId="{78FB648C-53B2-473D-A2E6-12616EEA4AC4}" srcOrd="0" destOrd="0" presId="urn:microsoft.com/office/officeart/2005/8/layout/process4"/>
    <dgm:cxn modelId="{9FFCF188-E309-4BE1-B64C-39767783369A}" type="presOf" srcId="{B85C26C1-6148-43E5-9A49-4B008D36C37F}" destId="{3F2D171C-9547-4141-8440-1E4449E76CC2}" srcOrd="0" destOrd="0" presId="urn:microsoft.com/office/officeart/2005/8/layout/process4"/>
    <dgm:cxn modelId="{40661AC1-F8AA-447C-8691-9F2754237947}" type="presOf" srcId="{805BE3B3-9BF8-4B62-B127-46F1F3A84689}" destId="{FE4F72CC-0C12-4039-8BFC-653C4037BEEB}" srcOrd="0" destOrd="0" presId="urn:microsoft.com/office/officeart/2005/8/layout/process4"/>
    <dgm:cxn modelId="{C4642789-D82D-4DE8-BDC0-F29565BDAB8A}" srcId="{AB36198D-20FE-4716-9BCA-DC1A2C02E584}" destId="{B85C26C1-6148-43E5-9A49-4B008D36C37F}" srcOrd="2" destOrd="0" parTransId="{365A36C7-98A8-4908-BC7A-D32419F8D73C}" sibTransId="{BB0DAEF7-3ECC-4329-8F40-633DEFFB487B}"/>
    <dgm:cxn modelId="{476C198F-B8B5-4954-BCC2-3648211C053F}" srcId="{AB36198D-20FE-4716-9BCA-DC1A2C02E584}" destId="{C8E74E29-D090-4AED-96FD-3B4809026568}" srcOrd="1" destOrd="0" parTransId="{94BC5E32-1296-418E-B8EA-56FA8D235F7D}" sibTransId="{82C76A23-A5CD-42A4-9F17-E6BC57C6C261}"/>
    <dgm:cxn modelId="{9F75EB4A-BDCB-4F79-87A2-DF223F0E1AC6}" type="presParOf" srcId="{65C18B6C-2304-46F4-A60E-5ADB73F38F6A}" destId="{75DDD1FF-3A02-46AB-A2D5-C83C8C5F0D5B}" srcOrd="0" destOrd="0" presId="urn:microsoft.com/office/officeart/2005/8/layout/process4"/>
    <dgm:cxn modelId="{F453A69F-C4F2-4768-AA7C-239D13C87E49}" type="presParOf" srcId="{75DDD1FF-3A02-46AB-A2D5-C83C8C5F0D5B}" destId="{7B8AA343-FBD7-4A06-91AC-2C25C87C9C6C}" srcOrd="0" destOrd="0" presId="urn:microsoft.com/office/officeart/2005/8/layout/process4"/>
    <dgm:cxn modelId="{17E49614-D464-4BD0-AF9C-8ECABEFDE12E}" type="presParOf" srcId="{65C18B6C-2304-46F4-A60E-5ADB73F38F6A}" destId="{634C13DD-0C53-4275-A764-785D8EC71402}" srcOrd="1" destOrd="0" presId="urn:microsoft.com/office/officeart/2005/8/layout/process4"/>
    <dgm:cxn modelId="{42F85B46-04B1-41C8-878D-6071BDAFFDBC}" type="presParOf" srcId="{65C18B6C-2304-46F4-A60E-5ADB73F38F6A}" destId="{213A64E6-B371-491A-912B-020C2A2FCAA8}" srcOrd="2" destOrd="0" presId="urn:microsoft.com/office/officeart/2005/8/layout/process4"/>
    <dgm:cxn modelId="{84F01752-03C4-4E19-B0F3-C78F575864CF}" type="presParOf" srcId="{213A64E6-B371-491A-912B-020C2A2FCAA8}" destId="{78FB648C-53B2-473D-A2E6-12616EEA4AC4}" srcOrd="0" destOrd="0" presId="urn:microsoft.com/office/officeart/2005/8/layout/process4"/>
    <dgm:cxn modelId="{13F6ED09-7E30-4AFC-B852-8D93FD1A9BA8}" type="presParOf" srcId="{65C18B6C-2304-46F4-A60E-5ADB73F38F6A}" destId="{425927F8-D30D-4F0F-9542-BF58AF5B034C}" srcOrd="3" destOrd="0" presId="urn:microsoft.com/office/officeart/2005/8/layout/process4"/>
    <dgm:cxn modelId="{8DDB680B-EFA5-45D1-86A7-3B934C00A845}" type="presParOf" srcId="{65C18B6C-2304-46F4-A60E-5ADB73F38F6A}" destId="{F7E9CAB3-760A-47F3-A2AD-9E5D9A78B3FF}" srcOrd="4" destOrd="0" presId="urn:microsoft.com/office/officeart/2005/8/layout/process4"/>
    <dgm:cxn modelId="{088415A9-FBBC-40F4-8EB7-1A5556A45988}" type="presParOf" srcId="{F7E9CAB3-760A-47F3-A2AD-9E5D9A78B3FF}" destId="{E0AF8197-4524-42C3-B3DC-930923CE96AA}" srcOrd="0" destOrd="0" presId="urn:microsoft.com/office/officeart/2005/8/layout/process4"/>
    <dgm:cxn modelId="{BC9D27E4-283D-4157-B7C1-FD445001C8C2}" type="presParOf" srcId="{65C18B6C-2304-46F4-A60E-5ADB73F38F6A}" destId="{457ABCFA-8D7B-417E-BB97-A3B75034660E}" srcOrd="5" destOrd="0" presId="urn:microsoft.com/office/officeart/2005/8/layout/process4"/>
    <dgm:cxn modelId="{3D1A3E31-8CF9-4E4B-8046-0DCEBCF090AE}" type="presParOf" srcId="{65C18B6C-2304-46F4-A60E-5ADB73F38F6A}" destId="{657E4607-DFB8-4FB0-B258-F331DC36E72B}" srcOrd="6" destOrd="0" presId="urn:microsoft.com/office/officeart/2005/8/layout/process4"/>
    <dgm:cxn modelId="{04B3E1F0-54F7-4F8E-80C0-BC5AD8E781A7}" type="presParOf" srcId="{657E4607-DFB8-4FB0-B258-F331DC36E72B}" destId="{3F2D171C-9547-4141-8440-1E4449E76CC2}" srcOrd="0" destOrd="0" presId="urn:microsoft.com/office/officeart/2005/8/layout/process4"/>
    <dgm:cxn modelId="{4EE20CCF-27CC-44AF-B7D1-2B89FB160C24}" type="presParOf" srcId="{65C18B6C-2304-46F4-A60E-5ADB73F38F6A}" destId="{F278E50E-A867-4D31-9558-A482FFA9F527}" srcOrd="7" destOrd="0" presId="urn:microsoft.com/office/officeart/2005/8/layout/process4"/>
    <dgm:cxn modelId="{30986519-9EA3-4373-8C11-0FE82385C1D4}" type="presParOf" srcId="{65C18B6C-2304-46F4-A60E-5ADB73F38F6A}" destId="{89C7AEEB-0EF8-460F-AAAF-36B55B240DFD}" srcOrd="8" destOrd="0" presId="urn:microsoft.com/office/officeart/2005/8/layout/process4"/>
    <dgm:cxn modelId="{68656FCC-02E3-4536-B170-C82F2BEFB7C7}" type="presParOf" srcId="{89C7AEEB-0EF8-460F-AAAF-36B55B240DFD}" destId="{867211D5-11B2-4805-B7F9-95B4C6549CA0}" srcOrd="0" destOrd="0" presId="urn:microsoft.com/office/officeart/2005/8/layout/process4"/>
    <dgm:cxn modelId="{EAF31A11-EC84-49F5-83BF-816D98C62779}" type="presParOf" srcId="{65C18B6C-2304-46F4-A60E-5ADB73F38F6A}" destId="{9EC88582-97CF-4203-BA44-681A91968776}" srcOrd="9" destOrd="0" presId="urn:microsoft.com/office/officeart/2005/8/layout/process4"/>
    <dgm:cxn modelId="{208D8FF7-E928-432E-82CC-37D4BD80FE5B}" type="presParOf" srcId="{65C18B6C-2304-46F4-A60E-5ADB73F38F6A}" destId="{3E9E27F8-C56F-4B75-A05D-655188D04652}" srcOrd="10" destOrd="0" presId="urn:microsoft.com/office/officeart/2005/8/layout/process4"/>
    <dgm:cxn modelId="{67FC9547-0390-46E7-B2C5-B4C712DE7FDF}" type="presParOf" srcId="{3E9E27F8-C56F-4B75-A05D-655188D04652}" destId="{FE4F72CC-0C12-4039-8BFC-653C4037BEEB}" srcOrd="0" destOrd="0" presId="urn:microsoft.com/office/officeart/2005/8/layout/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36198D-20FE-4716-9BCA-DC1A2C02E584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05BE3B3-9BF8-4B62-B127-46F1F3A84689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Ввод заявки</a:t>
          </a:r>
          <a:endParaRPr lang="ru-RU" sz="1600" dirty="0"/>
        </a:p>
      </dgm:t>
    </dgm:pt>
    <dgm:pt modelId="{EEF70BAC-81FF-48AF-9C97-AB3CAD80CDB4}" type="parTrans" cxnId="{31EDF72B-02F7-41D0-9F65-AF44C776EC7E}">
      <dgm:prSet/>
      <dgm:spPr/>
      <dgm:t>
        <a:bodyPr/>
        <a:lstStyle/>
        <a:p>
          <a:endParaRPr lang="ru-RU" sz="2000"/>
        </a:p>
      </dgm:t>
    </dgm:pt>
    <dgm:pt modelId="{E88A05B9-33A7-4F13-9994-16D631032079}" type="sibTrans" cxnId="{31EDF72B-02F7-41D0-9F65-AF44C776EC7E}">
      <dgm:prSet/>
      <dgm:spPr/>
      <dgm:t>
        <a:bodyPr/>
        <a:lstStyle/>
        <a:p>
          <a:endParaRPr lang="ru-RU" sz="2000"/>
        </a:p>
      </dgm:t>
    </dgm:pt>
    <dgm:pt modelId="{C8E74E29-D090-4AED-96FD-3B4809026568}">
      <dgm:prSet phldrT="[Текст]" custT="1"/>
      <dgm:spPr/>
      <dgm:t>
        <a:bodyPr/>
        <a:lstStyle/>
        <a:p>
          <a:r>
            <a:rPr lang="ru-RU" sz="1600" dirty="0" err="1" smtClean="0">
              <a:latin typeface="+mn-lt"/>
            </a:rPr>
            <a:t>Андеррайтинг</a:t>
          </a:r>
          <a:endParaRPr lang="ru-RU" sz="1600" dirty="0"/>
        </a:p>
      </dgm:t>
    </dgm:pt>
    <dgm:pt modelId="{94BC5E32-1296-418E-B8EA-56FA8D235F7D}" type="parTrans" cxnId="{476C198F-B8B5-4954-BCC2-3648211C053F}">
      <dgm:prSet/>
      <dgm:spPr/>
      <dgm:t>
        <a:bodyPr/>
        <a:lstStyle/>
        <a:p>
          <a:endParaRPr lang="ru-RU" sz="2000"/>
        </a:p>
      </dgm:t>
    </dgm:pt>
    <dgm:pt modelId="{82C76A23-A5CD-42A4-9F17-E6BC57C6C261}" type="sibTrans" cxnId="{476C198F-B8B5-4954-BCC2-3648211C053F}">
      <dgm:prSet/>
      <dgm:spPr/>
      <dgm:t>
        <a:bodyPr/>
        <a:lstStyle/>
        <a:p>
          <a:endParaRPr lang="ru-RU" sz="2000"/>
        </a:p>
      </dgm:t>
    </dgm:pt>
    <dgm:pt modelId="{B85C26C1-6148-43E5-9A49-4B008D36C37F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Скоринг</a:t>
          </a:r>
          <a:endParaRPr lang="ru-RU" sz="1600" dirty="0"/>
        </a:p>
      </dgm:t>
    </dgm:pt>
    <dgm:pt modelId="{365A36C7-98A8-4908-BC7A-D32419F8D73C}" type="parTrans" cxnId="{C4642789-D82D-4DE8-BDC0-F29565BDAB8A}">
      <dgm:prSet/>
      <dgm:spPr/>
      <dgm:t>
        <a:bodyPr/>
        <a:lstStyle/>
        <a:p>
          <a:endParaRPr lang="ru-RU" sz="2000"/>
        </a:p>
      </dgm:t>
    </dgm:pt>
    <dgm:pt modelId="{BB0DAEF7-3ECC-4329-8F40-633DEFFB487B}" type="sibTrans" cxnId="{C4642789-D82D-4DE8-BDC0-F29565BDAB8A}">
      <dgm:prSet/>
      <dgm:spPr/>
      <dgm:t>
        <a:bodyPr/>
        <a:lstStyle/>
        <a:p>
          <a:endParaRPr lang="ru-RU" sz="2000"/>
        </a:p>
      </dgm:t>
    </dgm:pt>
    <dgm:pt modelId="{ED1EA149-A031-42AA-A397-522E5650DCA1}">
      <dgm:prSet phldrT="[Текст]" custT="1"/>
      <dgm:spPr/>
      <dgm:t>
        <a:bodyPr/>
        <a:lstStyle/>
        <a:p>
          <a:r>
            <a:rPr lang="ru-RU" sz="1600" dirty="0" err="1" smtClean="0"/>
            <a:t>Антифрод</a:t>
          </a:r>
          <a:endParaRPr lang="ru-RU" sz="1600" dirty="0"/>
        </a:p>
      </dgm:t>
    </dgm:pt>
    <dgm:pt modelId="{AC85AC4E-378D-4E47-B55E-0F412E5280D3}" type="parTrans" cxnId="{F08EB43B-B301-46EA-93AD-81E489276035}">
      <dgm:prSet/>
      <dgm:spPr/>
      <dgm:t>
        <a:bodyPr/>
        <a:lstStyle/>
        <a:p>
          <a:endParaRPr lang="ru-RU" sz="2000"/>
        </a:p>
      </dgm:t>
    </dgm:pt>
    <dgm:pt modelId="{C3715637-2F16-4098-AD23-E3DCC73C1D2D}" type="sibTrans" cxnId="{F08EB43B-B301-46EA-93AD-81E489276035}">
      <dgm:prSet/>
      <dgm:spPr/>
      <dgm:t>
        <a:bodyPr/>
        <a:lstStyle/>
        <a:p>
          <a:endParaRPr lang="ru-RU" sz="2000"/>
        </a:p>
      </dgm:t>
    </dgm:pt>
    <dgm:pt modelId="{0AD343DE-475A-4967-B0C4-1F85FDD46FB8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Проверка БКИ</a:t>
          </a:r>
          <a:endParaRPr lang="ru-RU" sz="1600" dirty="0"/>
        </a:p>
      </dgm:t>
    </dgm:pt>
    <dgm:pt modelId="{5ABEC4FE-DBD5-4D4F-8EA3-577417DA19F2}" type="parTrans" cxnId="{9F4922FE-9F62-4470-B6C2-D7BA332ED109}">
      <dgm:prSet/>
      <dgm:spPr/>
      <dgm:t>
        <a:bodyPr/>
        <a:lstStyle/>
        <a:p>
          <a:endParaRPr lang="ru-RU" sz="2000"/>
        </a:p>
      </dgm:t>
    </dgm:pt>
    <dgm:pt modelId="{8D9BAA75-447D-4DC1-B3D7-EE2D8A2B330E}" type="sibTrans" cxnId="{9F4922FE-9F62-4470-B6C2-D7BA332ED109}">
      <dgm:prSet/>
      <dgm:spPr/>
      <dgm:t>
        <a:bodyPr/>
        <a:lstStyle/>
        <a:p>
          <a:endParaRPr lang="ru-RU" sz="2000"/>
        </a:p>
      </dgm:t>
    </dgm:pt>
    <dgm:pt modelId="{C6733C95-EB3E-4054-A701-15BA330B01CA}">
      <dgm:prSet phldrT="[Текст]" custT="1"/>
      <dgm:spPr/>
      <dgm:t>
        <a:bodyPr/>
        <a:lstStyle/>
        <a:p>
          <a:r>
            <a:rPr lang="ru-RU" sz="1600" dirty="0" smtClean="0"/>
            <a:t>Проверка СБ</a:t>
          </a:r>
          <a:endParaRPr lang="ru-RU" sz="1600" dirty="0"/>
        </a:p>
      </dgm:t>
    </dgm:pt>
    <dgm:pt modelId="{B0AE9674-9A85-4C32-9034-0B523B65C3AA}" type="parTrans" cxnId="{06530431-5246-49A7-8CC3-B40EAF4A53E4}">
      <dgm:prSet/>
      <dgm:spPr/>
      <dgm:t>
        <a:bodyPr/>
        <a:lstStyle/>
        <a:p>
          <a:endParaRPr lang="ru-RU" sz="2000"/>
        </a:p>
      </dgm:t>
    </dgm:pt>
    <dgm:pt modelId="{FD3D49C5-D6D0-4687-A9F8-CAFD5506ADF4}" type="sibTrans" cxnId="{06530431-5246-49A7-8CC3-B40EAF4A53E4}">
      <dgm:prSet/>
      <dgm:spPr/>
      <dgm:t>
        <a:bodyPr/>
        <a:lstStyle/>
        <a:p>
          <a:endParaRPr lang="ru-RU" sz="2000"/>
        </a:p>
      </dgm:t>
    </dgm:pt>
    <dgm:pt modelId="{65C18B6C-2304-46F4-A60E-5ADB73F38F6A}" type="pres">
      <dgm:prSet presAssocID="{AB36198D-20FE-4716-9BCA-DC1A2C02E5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6527E-C717-43F1-9B90-89F22D03E40B}" type="pres">
      <dgm:prSet presAssocID="{C6733C95-EB3E-4054-A701-15BA330B01CA}" presName="boxAndChildren" presStyleCnt="0"/>
      <dgm:spPr/>
    </dgm:pt>
    <dgm:pt modelId="{54262FE2-80F7-404D-850E-34800A7C94C0}" type="pres">
      <dgm:prSet presAssocID="{C6733C95-EB3E-4054-A701-15BA330B01CA}" presName="parentTextBox" presStyleLbl="node1" presStyleIdx="0" presStyleCnt="6"/>
      <dgm:spPr/>
      <dgm:t>
        <a:bodyPr/>
        <a:lstStyle/>
        <a:p>
          <a:endParaRPr lang="ru-RU"/>
        </a:p>
      </dgm:t>
    </dgm:pt>
    <dgm:pt modelId="{634C13DD-0C53-4275-A764-785D8EC71402}" type="pres">
      <dgm:prSet presAssocID="{8D9BAA75-447D-4DC1-B3D7-EE2D8A2B330E}" presName="sp" presStyleCnt="0"/>
      <dgm:spPr/>
    </dgm:pt>
    <dgm:pt modelId="{213A64E6-B371-491A-912B-020C2A2FCAA8}" type="pres">
      <dgm:prSet presAssocID="{0AD343DE-475A-4967-B0C4-1F85FDD46FB8}" presName="arrowAndChildren" presStyleCnt="0"/>
      <dgm:spPr/>
    </dgm:pt>
    <dgm:pt modelId="{78FB648C-53B2-473D-A2E6-12616EEA4AC4}" type="pres">
      <dgm:prSet presAssocID="{0AD343DE-475A-4967-B0C4-1F85FDD46FB8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425927F8-D30D-4F0F-9542-BF58AF5B034C}" type="pres">
      <dgm:prSet presAssocID="{C3715637-2F16-4098-AD23-E3DCC73C1D2D}" presName="sp" presStyleCnt="0"/>
      <dgm:spPr/>
    </dgm:pt>
    <dgm:pt modelId="{F7E9CAB3-760A-47F3-A2AD-9E5D9A78B3FF}" type="pres">
      <dgm:prSet presAssocID="{ED1EA149-A031-42AA-A397-522E5650DCA1}" presName="arrowAndChildren" presStyleCnt="0"/>
      <dgm:spPr/>
    </dgm:pt>
    <dgm:pt modelId="{E0AF8197-4524-42C3-B3DC-930923CE96AA}" type="pres">
      <dgm:prSet presAssocID="{ED1EA149-A031-42AA-A397-522E5650DCA1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57ABCFA-8D7B-417E-BB97-A3B75034660E}" type="pres">
      <dgm:prSet presAssocID="{BB0DAEF7-3ECC-4329-8F40-633DEFFB487B}" presName="sp" presStyleCnt="0"/>
      <dgm:spPr/>
    </dgm:pt>
    <dgm:pt modelId="{657E4607-DFB8-4FB0-B258-F331DC36E72B}" type="pres">
      <dgm:prSet presAssocID="{B85C26C1-6148-43E5-9A49-4B008D36C37F}" presName="arrowAndChildren" presStyleCnt="0"/>
      <dgm:spPr/>
    </dgm:pt>
    <dgm:pt modelId="{3F2D171C-9547-4141-8440-1E4449E76CC2}" type="pres">
      <dgm:prSet presAssocID="{B85C26C1-6148-43E5-9A49-4B008D36C37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F278E50E-A867-4D31-9558-A482FFA9F527}" type="pres">
      <dgm:prSet presAssocID="{82C76A23-A5CD-42A4-9F17-E6BC57C6C261}" presName="sp" presStyleCnt="0"/>
      <dgm:spPr/>
    </dgm:pt>
    <dgm:pt modelId="{89C7AEEB-0EF8-460F-AAAF-36B55B240DFD}" type="pres">
      <dgm:prSet presAssocID="{C8E74E29-D090-4AED-96FD-3B4809026568}" presName="arrowAndChildren" presStyleCnt="0"/>
      <dgm:spPr/>
    </dgm:pt>
    <dgm:pt modelId="{867211D5-11B2-4805-B7F9-95B4C6549CA0}" type="pres">
      <dgm:prSet presAssocID="{C8E74E29-D090-4AED-96FD-3B4809026568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9EC88582-97CF-4203-BA44-681A91968776}" type="pres">
      <dgm:prSet presAssocID="{E88A05B9-33A7-4F13-9994-16D631032079}" presName="sp" presStyleCnt="0"/>
      <dgm:spPr/>
    </dgm:pt>
    <dgm:pt modelId="{3E9E27F8-C56F-4B75-A05D-655188D04652}" type="pres">
      <dgm:prSet presAssocID="{805BE3B3-9BF8-4B62-B127-46F1F3A84689}" presName="arrowAndChildren" presStyleCnt="0"/>
      <dgm:spPr/>
    </dgm:pt>
    <dgm:pt modelId="{FE4F72CC-0C12-4039-8BFC-653C4037BEEB}" type="pres">
      <dgm:prSet presAssocID="{805BE3B3-9BF8-4B62-B127-46F1F3A84689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31EDF72B-02F7-41D0-9F65-AF44C776EC7E}" srcId="{AB36198D-20FE-4716-9BCA-DC1A2C02E584}" destId="{805BE3B3-9BF8-4B62-B127-46F1F3A84689}" srcOrd="0" destOrd="0" parTransId="{EEF70BAC-81FF-48AF-9C97-AB3CAD80CDB4}" sibTransId="{E88A05B9-33A7-4F13-9994-16D631032079}"/>
    <dgm:cxn modelId="{91A0A112-43F0-4F8A-9165-6EFE68D57248}" type="presOf" srcId="{AB36198D-20FE-4716-9BCA-DC1A2C02E584}" destId="{65C18B6C-2304-46F4-A60E-5ADB73F38F6A}" srcOrd="0" destOrd="0" presId="urn:microsoft.com/office/officeart/2005/8/layout/process4"/>
    <dgm:cxn modelId="{B6A450ED-3765-4716-AFFD-3E25DA7D0CB2}" type="presOf" srcId="{ED1EA149-A031-42AA-A397-522E5650DCA1}" destId="{E0AF8197-4524-42C3-B3DC-930923CE96AA}" srcOrd="0" destOrd="0" presId="urn:microsoft.com/office/officeart/2005/8/layout/process4"/>
    <dgm:cxn modelId="{B68F4065-8506-41AD-8774-86A1489651F5}" type="presOf" srcId="{0AD343DE-475A-4967-B0C4-1F85FDD46FB8}" destId="{78FB648C-53B2-473D-A2E6-12616EEA4AC4}" srcOrd="0" destOrd="0" presId="urn:microsoft.com/office/officeart/2005/8/layout/process4"/>
    <dgm:cxn modelId="{C9A65A8B-D8D6-4079-9AB2-A4D8A7AEC8AF}" type="presOf" srcId="{C8E74E29-D090-4AED-96FD-3B4809026568}" destId="{867211D5-11B2-4805-B7F9-95B4C6549CA0}" srcOrd="0" destOrd="0" presId="urn:microsoft.com/office/officeart/2005/8/layout/process4"/>
    <dgm:cxn modelId="{C40FE39A-35D5-4E27-B661-0521408F95D8}" type="presOf" srcId="{C6733C95-EB3E-4054-A701-15BA330B01CA}" destId="{54262FE2-80F7-404D-850E-34800A7C94C0}" srcOrd="0" destOrd="0" presId="urn:microsoft.com/office/officeart/2005/8/layout/process4"/>
    <dgm:cxn modelId="{F08EB43B-B301-46EA-93AD-81E489276035}" srcId="{AB36198D-20FE-4716-9BCA-DC1A2C02E584}" destId="{ED1EA149-A031-42AA-A397-522E5650DCA1}" srcOrd="3" destOrd="0" parTransId="{AC85AC4E-378D-4E47-B55E-0F412E5280D3}" sibTransId="{C3715637-2F16-4098-AD23-E3DCC73C1D2D}"/>
    <dgm:cxn modelId="{06530431-5246-49A7-8CC3-B40EAF4A53E4}" srcId="{AB36198D-20FE-4716-9BCA-DC1A2C02E584}" destId="{C6733C95-EB3E-4054-A701-15BA330B01CA}" srcOrd="5" destOrd="0" parTransId="{B0AE9674-9A85-4C32-9034-0B523B65C3AA}" sibTransId="{FD3D49C5-D6D0-4687-A9F8-CAFD5506ADF4}"/>
    <dgm:cxn modelId="{9F4922FE-9F62-4470-B6C2-D7BA332ED109}" srcId="{AB36198D-20FE-4716-9BCA-DC1A2C02E584}" destId="{0AD343DE-475A-4967-B0C4-1F85FDD46FB8}" srcOrd="4" destOrd="0" parTransId="{5ABEC4FE-DBD5-4D4F-8EA3-577417DA19F2}" sibTransId="{8D9BAA75-447D-4DC1-B3D7-EE2D8A2B330E}"/>
    <dgm:cxn modelId="{F9DCBEF9-73F5-4F84-8C4C-33F52E6087EF}" type="presOf" srcId="{B85C26C1-6148-43E5-9A49-4B008D36C37F}" destId="{3F2D171C-9547-4141-8440-1E4449E76CC2}" srcOrd="0" destOrd="0" presId="urn:microsoft.com/office/officeart/2005/8/layout/process4"/>
    <dgm:cxn modelId="{1D68BB1C-8416-4995-BA23-140F42308762}" type="presOf" srcId="{805BE3B3-9BF8-4B62-B127-46F1F3A84689}" destId="{FE4F72CC-0C12-4039-8BFC-653C4037BEEB}" srcOrd="0" destOrd="0" presId="urn:microsoft.com/office/officeart/2005/8/layout/process4"/>
    <dgm:cxn modelId="{C4642789-D82D-4DE8-BDC0-F29565BDAB8A}" srcId="{AB36198D-20FE-4716-9BCA-DC1A2C02E584}" destId="{B85C26C1-6148-43E5-9A49-4B008D36C37F}" srcOrd="2" destOrd="0" parTransId="{365A36C7-98A8-4908-BC7A-D32419F8D73C}" sibTransId="{BB0DAEF7-3ECC-4329-8F40-633DEFFB487B}"/>
    <dgm:cxn modelId="{476C198F-B8B5-4954-BCC2-3648211C053F}" srcId="{AB36198D-20FE-4716-9BCA-DC1A2C02E584}" destId="{C8E74E29-D090-4AED-96FD-3B4809026568}" srcOrd="1" destOrd="0" parTransId="{94BC5E32-1296-418E-B8EA-56FA8D235F7D}" sibTransId="{82C76A23-A5CD-42A4-9F17-E6BC57C6C261}"/>
    <dgm:cxn modelId="{17EED933-4D5D-4156-96B1-3A526BB01247}" type="presParOf" srcId="{65C18B6C-2304-46F4-A60E-5ADB73F38F6A}" destId="{5F16527E-C717-43F1-9B90-89F22D03E40B}" srcOrd="0" destOrd="0" presId="urn:microsoft.com/office/officeart/2005/8/layout/process4"/>
    <dgm:cxn modelId="{0B0BD0A6-AF36-40C1-AD9F-075650DE578F}" type="presParOf" srcId="{5F16527E-C717-43F1-9B90-89F22D03E40B}" destId="{54262FE2-80F7-404D-850E-34800A7C94C0}" srcOrd="0" destOrd="0" presId="urn:microsoft.com/office/officeart/2005/8/layout/process4"/>
    <dgm:cxn modelId="{E5E5849D-53B2-4347-88A8-C42B25453FA3}" type="presParOf" srcId="{65C18B6C-2304-46F4-A60E-5ADB73F38F6A}" destId="{634C13DD-0C53-4275-A764-785D8EC71402}" srcOrd="1" destOrd="0" presId="urn:microsoft.com/office/officeart/2005/8/layout/process4"/>
    <dgm:cxn modelId="{DC4164FD-B849-4AC0-98E3-CCD925C6D67E}" type="presParOf" srcId="{65C18B6C-2304-46F4-A60E-5ADB73F38F6A}" destId="{213A64E6-B371-491A-912B-020C2A2FCAA8}" srcOrd="2" destOrd="0" presId="urn:microsoft.com/office/officeart/2005/8/layout/process4"/>
    <dgm:cxn modelId="{E8112EF5-5B5C-4E73-835B-1F3E96DB22C1}" type="presParOf" srcId="{213A64E6-B371-491A-912B-020C2A2FCAA8}" destId="{78FB648C-53B2-473D-A2E6-12616EEA4AC4}" srcOrd="0" destOrd="0" presId="urn:microsoft.com/office/officeart/2005/8/layout/process4"/>
    <dgm:cxn modelId="{06B9A01A-6F65-4395-BB36-E3584915B9AC}" type="presParOf" srcId="{65C18B6C-2304-46F4-A60E-5ADB73F38F6A}" destId="{425927F8-D30D-4F0F-9542-BF58AF5B034C}" srcOrd="3" destOrd="0" presId="urn:microsoft.com/office/officeart/2005/8/layout/process4"/>
    <dgm:cxn modelId="{BEC153C1-DA34-424E-AEB9-E3AE321F8CF9}" type="presParOf" srcId="{65C18B6C-2304-46F4-A60E-5ADB73F38F6A}" destId="{F7E9CAB3-760A-47F3-A2AD-9E5D9A78B3FF}" srcOrd="4" destOrd="0" presId="urn:microsoft.com/office/officeart/2005/8/layout/process4"/>
    <dgm:cxn modelId="{1D9FCD9F-7732-42CC-8A29-E4FCA9ECB260}" type="presParOf" srcId="{F7E9CAB3-760A-47F3-A2AD-9E5D9A78B3FF}" destId="{E0AF8197-4524-42C3-B3DC-930923CE96AA}" srcOrd="0" destOrd="0" presId="urn:microsoft.com/office/officeart/2005/8/layout/process4"/>
    <dgm:cxn modelId="{8FA90C0F-5072-408C-A336-C0E112D54A9E}" type="presParOf" srcId="{65C18B6C-2304-46F4-A60E-5ADB73F38F6A}" destId="{457ABCFA-8D7B-417E-BB97-A3B75034660E}" srcOrd="5" destOrd="0" presId="urn:microsoft.com/office/officeart/2005/8/layout/process4"/>
    <dgm:cxn modelId="{3D748C39-768C-4E3C-B29C-D77C13B6ADA1}" type="presParOf" srcId="{65C18B6C-2304-46F4-A60E-5ADB73F38F6A}" destId="{657E4607-DFB8-4FB0-B258-F331DC36E72B}" srcOrd="6" destOrd="0" presId="urn:microsoft.com/office/officeart/2005/8/layout/process4"/>
    <dgm:cxn modelId="{5522CC3A-89C9-43FF-BC6C-8BBB641353F1}" type="presParOf" srcId="{657E4607-DFB8-4FB0-B258-F331DC36E72B}" destId="{3F2D171C-9547-4141-8440-1E4449E76CC2}" srcOrd="0" destOrd="0" presId="urn:microsoft.com/office/officeart/2005/8/layout/process4"/>
    <dgm:cxn modelId="{4FE3FF25-7CD1-4F7C-880A-D89886530F1A}" type="presParOf" srcId="{65C18B6C-2304-46F4-A60E-5ADB73F38F6A}" destId="{F278E50E-A867-4D31-9558-A482FFA9F527}" srcOrd="7" destOrd="0" presId="urn:microsoft.com/office/officeart/2005/8/layout/process4"/>
    <dgm:cxn modelId="{E81E1102-B5A5-4885-9D77-C11A71EAB3E5}" type="presParOf" srcId="{65C18B6C-2304-46F4-A60E-5ADB73F38F6A}" destId="{89C7AEEB-0EF8-460F-AAAF-36B55B240DFD}" srcOrd="8" destOrd="0" presId="urn:microsoft.com/office/officeart/2005/8/layout/process4"/>
    <dgm:cxn modelId="{E8F2FBF3-EEE3-48A2-9FCB-1940316A0180}" type="presParOf" srcId="{89C7AEEB-0EF8-460F-AAAF-36B55B240DFD}" destId="{867211D5-11B2-4805-B7F9-95B4C6549CA0}" srcOrd="0" destOrd="0" presId="urn:microsoft.com/office/officeart/2005/8/layout/process4"/>
    <dgm:cxn modelId="{8BE34019-FD3F-48D6-A7AB-98154EA7A34C}" type="presParOf" srcId="{65C18B6C-2304-46F4-A60E-5ADB73F38F6A}" destId="{9EC88582-97CF-4203-BA44-681A91968776}" srcOrd="9" destOrd="0" presId="urn:microsoft.com/office/officeart/2005/8/layout/process4"/>
    <dgm:cxn modelId="{2AE905A1-9ADF-416B-B658-C1DF8ABA8594}" type="presParOf" srcId="{65C18B6C-2304-46F4-A60E-5ADB73F38F6A}" destId="{3E9E27F8-C56F-4B75-A05D-655188D04652}" srcOrd="10" destOrd="0" presId="urn:microsoft.com/office/officeart/2005/8/layout/process4"/>
    <dgm:cxn modelId="{091F7960-0DD7-4B5D-962B-204F40910C0D}" type="presParOf" srcId="{3E9E27F8-C56F-4B75-A05D-655188D04652}" destId="{FE4F72CC-0C12-4039-8BFC-653C4037BEEB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E8163-347B-483A-B5F0-03F0B4681A6E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B469BA7-1C07-4A64-9EC4-E0664154DCE5}">
      <dgm:prSet phldrT="[Текст]" custT="1"/>
      <dgm:spPr/>
      <dgm:t>
        <a:bodyPr/>
        <a:lstStyle/>
        <a:p>
          <a:r>
            <a:rPr lang="ru-RU" sz="1800" dirty="0" smtClean="0"/>
            <a:t>Ошибочные данные</a:t>
          </a:r>
          <a:endParaRPr lang="ru-RU" sz="1800" dirty="0"/>
        </a:p>
      </dgm:t>
    </dgm:pt>
    <dgm:pt modelId="{E56BDBCE-1D93-4D15-8806-8F33F07390F7}" type="parTrans" cxnId="{0866BFBE-099A-418B-B7D5-9CD19903F0C6}">
      <dgm:prSet/>
      <dgm:spPr/>
      <dgm:t>
        <a:bodyPr/>
        <a:lstStyle/>
        <a:p>
          <a:endParaRPr lang="ru-RU" sz="1800"/>
        </a:p>
      </dgm:t>
    </dgm:pt>
    <dgm:pt modelId="{5146D9B4-9B33-46C8-8E46-DB8DBB1D6D1D}" type="sibTrans" cxnId="{0866BFBE-099A-418B-B7D5-9CD19903F0C6}">
      <dgm:prSet custT="1"/>
      <dgm:spPr/>
      <dgm:t>
        <a:bodyPr/>
        <a:lstStyle/>
        <a:p>
          <a:endParaRPr lang="ru-RU" sz="1800"/>
        </a:p>
      </dgm:t>
    </dgm:pt>
    <dgm:pt modelId="{3803E469-703B-412C-BDA1-59280D8F5AB9}">
      <dgm:prSet phldrT="[Текст]" custT="1"/>
      <dgm:spPr/>
      <dgm:t>
        <a:bodyPr/>
        <a:lstStyle/>
        <a:p>
          <a:r>
            <a:rPr lang="ru-RU" sz="1800" dirty="0" smtClean="0"/>
            <a:t>Правильная логика</a:t>
          </a:r>
          <a:endParaRPr lang="ru-RU" sz="1800" dirty="0"/>
        </a:p>
      </dgm:t>
    </dgm:pt>
    <dgm:pt modelId="{EDA0CE49-492A-4A63-B029-9A93D8C9B650}" type="parTrans" cxnId="{72191281-71AA-4517-9EBE-4DA245E79441}">
      <dgm:prSet/>
      <dgm:spPr/>
      <dgm:t>
        <a:bodyPr/>
        <a:lstStyle/>
        <a:p>
          <a:endParaRPr lang="ru-RU" sz="1800"/>
        </a:p>
      </dgm:t>
    </dgm:pt>
    <dgm:pt modelId="{910202D6-0BFA-4378-AB39-5DB7A9289BE8}" type="sibTrans" cxnId="{72191281-71AA-4517-9EBE-4DA245E79441}">
      <dgm:prSet custT="1"/>
      <dgm:spPr/>
      <dgm:t>
        <a:bodyPr/>
        <a:lstStyle/>
        <a:p>
          <a:endParaRPr lang="ru-RU" sz="1800"/>
        </a:p>
      </dgm:t>
    </dgm:pt>
    <dgm:pt modelId="{62F38B5D-C804-4709-8A00-E952148BBB60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Ошибочный результат</a:t>
          </a:r>
          <a:endParaRPr lang="ru-RU" sz="1800" dirty="0">
            <a:solidFill>
              <a:schemeClr val="bg1"/>
            </a:solidFill>
          </a:endParaRPr>
        </a:p>
      </dgm:t>
    </dgm:pt>
    <dgm:pt modelId="{09198654-090D-43DD-9305-065FC54FD9F4}" type="parTrans" cxnId="{35C70F9A-F7D4-4108-88B7-35148384BD5E}">
      <dgm:prSet/>
      <dgm:spPr/>
      <dgm:t>
        <a:bodyPr/>
        <a:lstStyle/>
        <a:p>
          <a:endParaRPr lang="ru-RU" sz="1800"/>
        </a:p>
      </dgm:t>
    </dgm:pt>
    <dgm:pt modelId="{D080F376-A579-4CE0-802A-45B9D6B50F7D}" type="sibTrans" cxnId="{35C70F9A-F7D4-4108-88B7-35148384BD5E}">
      <dgm:prSet/>
      <dgm:spPr/>
      <dgm:t>
        <a:bodyPr/>
        <a:lstStyle/>
        <a:p>
          <a:endParaRPr lang="ru-RU" sz="1800"/>
        </a:p>
      </dgm:t>
    </dgm:pt>
    <dgm:pt modelId="{61DFDED5-BFF5-4752-B412-84B25F50A4AD}" type="pres">
      <dgm:prSet presAssocID="{7D5E8163-347B-483A-B5F0-03F0B4681A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8EDE3-9D7C-4925-8C27-263223D87BA8}" type="pres">
      <dgm:prSet presAssocID="{3B469BA7-1C07-4A64-9EC4-E0664154DCE5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6BEB70-ED92-42E6-8E5C-742C390DB9AE}" type="pres">
      <dgm:prSet presAssocID="{5146D9B4-9B33-46C8-8E46-DB8DBB1D6D1D}" presName="spacerL" presStyleCnt="0"/>
      <dgm:spPr/>
    </dgm:pt>
    <dgm:pt modelId="{5E2F4AE1-3593-4DAE-B463-12F9C7E29EDE}" type="pres">
      <dgm:prSet presAssocID="{5146D9B4-9B33-46C8-8E46-DB8DBB1D6D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FA3617-93F0-406F-BA41-D94BA4E083E4}" type="pres">
      <dgm:prSet presAssocID="{5146D9B4-9B33-46C8-8E46-DB8DBB1D6D1D}" presName="spacerR" presStyleCnt="0"/>
      <dgm:spPr/>
    </dgm:pt>
    <dgm:pt modelId="{86A7EA62-E569-4E2E-9215-EC73D32AE61D}" type="pres">
      <dgm:prSet presAssocID="{3803E469-703B-412C-BDA1-59280D8F5AB9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3B0E780-191B-4A41-89CE-181D974F6ABC}" type="pres">
      <dgm:prSet presAssocID="{910202D6-0BFA-4378-AB39-5DB7A9289BE8}" presName="spacerL" presStyleCnt="0"/>
      <dgm:spPr/>
    </dgm:pt>
    <dgm:pt modelId="{18606B01-54E6-44D0-98D5-E71456F2ABF8}" type="pres">
      <dgm:prSet presAssocID="{910202D6-0BFA-4378-AB39-5DB7A9289BE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17726D2-4E07-41CC-89DB-2ED759A92721}" type="pres">
      <dgm:prSet presAssocID="{910202D6-0BFA-4378-AB39-5DB7A9289BE8}" presName="spacerR" presStyleCnt="0"/>
      <dgm:spPr/>
    </dgm:pt>
    <dgm:pt modelId="{E211D64D-E5A9-42FD-BEC2-314CE112F2BA}" type="pres">
      <dgm:prSet presAssocID="{62F38B5D-C804-4709-8A00-E952148BBB60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717C229-FCDB-44B2-9700-DFCC91BFC4B5}" type="presOf" srcId="{3803E469-703B-412C-BDA1-59280D8F5AB9}" destId="{86A7EA62-E569-4E2E-9215-EC73D32AE61D}" srcOrd="0" destOrd="0" presId="urn:microsoft.com/office/officeart/2005/8/layout/equation1"/>
    <dgm:cxn modelId="{B4983A03-9415-4E25-9F7B-A6E03EEAF6D9}" type="presOf" srcId="{62F38B5D-C804-4709-8A00-E952148BBB60}" destId="{E211D64D-E5A9-42FD-BEC2-314CE112F2BA}" srcOrd="0" destOrd="0" presId="urn:microsoft.com/office/officeart/2005/8/layout/equation1"/>
    <dgm:cxn modelId="{72191281-71AA-4517-9EBE-4DA245E79441}" srcId="{7D5E8163-347B-483A-B5F0-03F0B4681A6E}" destId="{3803E469-703B-412C-BDA1-59280D8F5AB9}" srcOrd="1" destOrd="0" parTransId="{EDA0CE49-492A-4A63-B029-9A93D8C9B650}" sibTransId="{910202D6-0BFA-4378-AB39-5DB7A9289BE8}"/>
    <dgm:cxn modelId="{C058B5EB-2314-4043-B1BE-B14662A56B39}" type="presOf" srcId="{7D5E8163-347B-483A-B5F0-03F0B4681A6E}" destId="{61DFDED5-BFF5-4752-B412-84B25F50A4AD}" srcOrd="0" destOrd="0" presId="urn:microsoft.com/office/officeart/2005/8/layout/equation1"/>
    <dgm:cxn modelId="{0866BFBE-099A-418B-B7D5-9CD19903F0C6}" srcId="{7D5E8163-347B-483A-B5F0-03F0B4681A6E}" destId="{3B469BA7-1C07-4A64-9EC4-E0664154DCE5}" srcOrd="0" destOrd="0" parTransId="{E56BDBCE-1D93-4D15-8806-8F33F07390F7}" sibTransId="{5146D9B4-9B33-46C8-8E46-DB8DBB1D6D1D}"/>
    <dgm:cxn modelId="{35C70F9A-F7D4-4108-88B7-35148384BD5E}" srcId="{7D5E8163-347B-483A-B5F0-03F0B4681A6E}" destId="{62F38B5D-C804-4709-8A00-E952148BBB60}" srcOrd="2" destOrd="0" parTransId="{09198654-090D-43DD-9305-065FC54FD9F4}" sibTransId="{D080F376-A579-4CE0-802A-45B9D6B50F7D}"/>
    <dgm:cxn modelId="{8A6A719E-014D-4079-99E5-115C98251F0C}" type="presOf" srcId="{910202D6-0BFA-4378-AB39-5DB7A9289BE8}" destId="{18606B01-54E6-44D0-98D5-E71456F2ABF8}" srcOrd="0" destOrd="0" presId="urn:microsoft.com/office/officeart/2005/8/layout/equation1"/>
    <dgm:cxn modelId="{BBCB3B67-4FE4-4581-81F9-9AC4CA9B5BD1}" type="presOf" srcId="{5146D9B4-9B33-46C8-8E46-DB8DBB1D6D1D}" destId="{5E2F4AE1-3593-4DAE-B463-12F9C7E29EDE}" srcOrd="0" destOrd="0" presId="urn:microsoft.com/office/officeart/2005/8/layout/equation1"/>
    <dgm:cxn modelId="{B48DB9FF-89F8-443B-97AC-5BF66C397111}" type="presOf" srcId="{3B469BA7-1C07-4A64-9EC4-E0664154DCE5}" destId="{FD08EDE3-9D7C-4925-8C27-263223D87BA8}" srcOrd="0" destOrd="0" presId="urn:microsoft.com/office/officeart/2005/8/layout/equation1"/>
    <dgm:cxn modelId="{D967E728-91A8-4DD5-A5DA-BB72B89C4401}" type="presParOf" srcId="{61DFDED5-BFF5-4752-B412-84B25F50A4AD}" destId="{FD08EDE3-9D7C-4925-8C27-263223D87BA8}" srcOrd="0" destOrd="0" presId="urn:microsoft.com/office/officeart/2005/8/layout/equation1"/>
    <dgm:cxn modelId="{DC5BDEB5-E682-40FD-B528-33B175A90DB9}" type="presParOf" srcId="{61DFDED5-BFF5-4752-B412-84B25F50A4AD}" destId="{D36BEB70-ED92-42E6-8E5C-742C390DB9AE}" srcOrd="1" destOrd="0" presId="urn:microsoft.com/office/officeart/2005/8/layout/equation1"/>
    <dgm:cxn modelId="{184334CC-F2D6-4016-A829-9DB0AF34E13F}" type="presParOf" srcId="{61DFDED5-BFF5-4752-B412-84B25F50A4AD}" destId="{5E2F4AE1-3593-4DAE-B463-12F9C7E29EDE}" srcOrd="2" destOrd="0" presId="urn:microsoft.com/office/officeart/2005/8/layout/equation1"/>
    <dgm:cxn modelId="{244C0362-3E21-4A7D-BACB-A52B125209D6}" type="presParOf" srcId="{61DFDED5-BFF5-4752-B412-84B25F50A4AD}" destId="{DAFA3617-93F0-406F-BA41-D94BA4E083E4}" srcOrd="3" destOrd="0" presId="urn:microsoft.com/office/officeart/2005/8/layout/equation1"/>
    <dgm:cxn modelId="{4976E08B-849E-49CC-8352-C931A4426BA6}" type="presParOf" srcId="{61DFDED5-BFF5-4752-B412-84B25F50A4AD}" destId="{86A7EA62-E569-4E2E-9215-EC73D32AE61D}" srcOrd="4" destOrd="0" presId="urn:microsoft.com/office/officeart/2005/8/layout/equation1"/>
    <dgm:cxn modelId="{95B940BE-4E01-4580-8B81-2A078F9288DC}" type="presParOf" srcId="{61DFDED5-BFF5-4752-B412-84B25F50A4AD}" destId="{E3B0E780-191B-4A41-89CE-181D974F6ABC}" srcOrd="5" destOrd="0" presId="urn:microsoft.com/office/officeart/2005/8/layout/equation1"/>
    <dgm:cxn modelId="{A93D346B-0AF2-416A-BF39-116290FD499C}" type="presParOf" srcId="{61DFDED5-BFF5-4752-B412-84B25F50A4AD}" destId="{18606B01-54E6-44D0-98D5-E71456F2ABF8}" srcOrd="6" destOrd="0" presId="urn:microsoft.com/office/officeart/2005/8/layout/equation1"/>
    <dgm:cxn modelId="{6B358FA7-65F2-4EA3-8C15-5CCCEC857810}" type="presParOf" srcId="{61DFDED5-BFF5-4752-B412-84B25F50A4AD}" destId="{F17726D2-4E07-41CC-89DB-2ED759A92721}" srcOrd="7" destOrd="0" presId="urn:microsoft.com/office/officeart/2005/8/layout/equation1"/>
    <dgm:cxn modelId="{901F2D37-9108-4474-99E1-454A877C6DE0}" type="presParOf" srcId="{61DFDED5-BFF5-4752-B412-84B25F50A4AD}" destId="{E211D64D-E5A9-42FD-BEC2-314CE112F2B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65618-D396-46B6-94E9-73D40C194E1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F970D5-16B4-40A1-947F-48812199E12F}">
      <dgm:prSet/>
      <dgm:spPr/>
      <dgm:t>
        <a:bodyPr/>
        <a:lstStyle/>
        <a:p>
          <a:r>
            <a:rPr lang="ru-RU" dirty="0" smtClean="0"/>
            <a:t>Соответствие шаблонам</a:t>
          </a:r>
          <a:endParaRPr lang="ru-RU" dirty="0"/>
        </a:p>
      </dgm:t>
    </dgm:pt>
    <dgm:pt modelId="{97FB8D75-74FD-4A29-B1CA-3E94A164D04B}" type="parTrans" cxnId="{3F032CF8-FE23-4987-9999-D5527906A750}">
      <dgm:prSet/>
      <dgm:spPr/>
      <dgm:t>
        <a:bodyPr/>
        <a:lstStyle/>
        <a:p>
          <a:endParaRPr lang="ru-RU"/>
        </a:p>
      </dgm:t>
    </dgm:pt>
    <dgm:pt modelId="{EB216E2C-97A1-4F67-A1D4-FBE0BCD0D6E2}" type="sibTrans" cxnId="{3F032CF8-FE23-4987-9999-D5527906A750}">
      <dgm:prSet/>
      <dgm:spPr/>
      <dgm:t>
        <a:bodyPr/>
        <a:lstStyle/>
        <a:p>
          <a:endParaRPr lang="ru-RU"/>
        </a:p>
      </dgm:t>
    </dgm:pt>
    <dgm:pt modelId="{89D4D250-A02B-4B2D-89C1-BA92A410E336}">
      <dgm:prSet/>
      <dgm:spPr/>
      <dgm:t>
        <a:bodyPr/>
        <a:lstStyle/>
        <a:p>
          <a:r>
            <a:rPr lang="ru-RU" dirty="0" smtClean="0"/>
            <a:t>Оценка корректности</a:t>
          </a:r>
          <a:endParaRPr lang="ru-RU" dirty="0"/>
        </a:p>
      </dgm:t>
    </dgm:pt>
    <dgm:pt modelId="{EF3401D6-D9DF-403F-AC50-00CB2E8C6880}" type="parTrans" cxnId="{56368338-A443-4F08-B040-315F4103943D}">
      <dgm:prSet/>
      <dgm:spPr/>
      <dgm:t>
        <a:bodyPr/>
        <a:lstStyle/>
        <a:p>
          <a:endParaRPr lang="ru-RU"/>
        </a:p>
      </dgm:t>
    </dgm:pt>
    <dgm:pt modelId="{B1831973-C382-4093-9E52-2F56CFB0A243}" type="sibTrans" cxnId="{56368338-A443-4F08-B040-315F4103943D}">
      <dgm:prSet/>
      <dgm:spPr/>
      <dgm:t>
        <a:bodyPr/>
        <a:lstStyle/>
        <a:p>
          <a:endParaRPr lang="ru-RU"/>
        </a:p>
      </dgm:t>
    </dgm:pt>
    <dgm:pt modelId="{44D14955-99C6-48EA-BBA4-2805CDDED98B}">
      <dgm:prSet/>
      <dgm:spPr/>
      <dgm:t>
        <a:bodyPr/>
        <a:lstStyle/>
        <a:p>
          <a:r>
            <a:rPr lang="ru-RU" dirty="0" smtClean="0"/>
            <a:t>Нет дублей и противоречий</a:t>
          </a:r>
          <a:endParaRPr lang="ru-RU" dirty="0"/>
        </a:p>
      </dgm:t>
    </dgm:pt>
    <dgm:pt modelId="{51EE5D89-1DAF-4DD5-8480-A008E2651739}" type="parTrans" cxnId="{90E2A315-31FF-4537-BB6A-333C8D10D7D9}">
      <dgm:prSet/>
      <dgm:spPr/>
      <dgm:t>
        <a:bodyPr/>
        <a:lstStyle/>
        <a:p>
          <a:endParaRPr lang="ru-RU"/>
        </a:p>
      </dgm:t>
    </dgm:pt>
    <dgm:pt modelId="{780BA656-39EB-4012-A127-59F45E287ADB}" type="sibTrans" cxnId="{90E2A315-31FF-4537-BB6A-333C8D10D7D9}">
      <dgm:prSet/>
      <dgm:spPr/>
      <dgm:t>
        <a:bodyPr/>
        <a:lstStyle/>
        <a:p>
          <a:endParaRPr lang="ru-RU"/>
        </a:p>
      </dgm:t>
    </dgm:pt>
    <dgm:pt modelId="{D737076E-FB10-40AA-9696-D7468F1EA41A}">
      <dgm:prSet/>
      <dgm:spPr/>
      <dgm:t>
        <a:bodyPr/>
        <a:lstStyle/>
        <a:p>
          <a:r>
            <a:rPr lang="ru-RU" dirty="0" smtClean="0"/>
            <a:t>Соответствие ожиданиям</a:t>
          </a:r>
          <a:endParaRPr lang="ru-RU" dirty="0"/>
        </a:p>
      </dgm:t>
    </dgm:pt>
    <dgm:pt modelId="{019AC587-443F-4A5C-A276-52AD871A156F}" type="parTrans" cxnId="{00138F2B-C6E0-493E-9A17-AA00B13038B1}">
      <dgm:prSet/>
      <dgm:spPr/>
      <dgm:t>
        <a:bodyPr/>
        <a:lstStyle/>
        <a:p>
          <a:endParaRPr lang="ru-RU"/>
        </a:p>
      </dgm:t>
    </dgm:pt>
    <dgm:pt modelId="{D1AC42D4-E2F5-4CC9-A97B-937B01A0E9AC}" type="sibTrans" cxnId="{00138F2B-C6E0-493E-9A17-AA00B13038B1}">
      <dgm:prSet/>
      <dgm:spPr/>
      <dgm:t>
        <a:bodyPr/>
        <a:lstStyle/>
        <a:p>
          <a:endParaRPr lang="ru-RU"/>
        </a:p>
      </dgm:t>
    </dgm:pt>
    <dgm:pt modelId="{B22ADDFB-D5B7-4A9B-A325-842277C6E0B2}">
      <dgm:prSet/>
      <dgm:spPr/>
      <dgm:t>
        <a:bodyPr/>
        <a:lstStyle/>
        <a:p>
          <a:r>
            <a:rPr lang="ru-RU" dirty="0" smtClean="0"/>
            <a:t>Сайт, </a:t>
          </a:r>
          <a:r>
            <a:rPr lang="en-US" dirty="0" smtClean="0"/>
            <a:t>e-mail</a:t>
          </a:r>
          <a:endParaRPr lang="ru-RU" dirty="0"/>
        </a:p>
      </dgm:t>
    </dgm:pt>
    <dgm:pt modelId="{248FC8DE-4D91-4965-9B76-EB47F2C7A0AF}" type="parTrans" cxnId="{0ABBF1C9-C9ED-42D4-888A-073F839BF113}">
      <dgm:prSet/>
      <dgm:spPr/>
      <dgm:t>
        <a:bodyPr/>
        <a:lstStyle/>
        <a:p>
          <a:endParaRPr lang="ru-RU"/>
        </a:p>
      </dgm:t>
    </dgm:pt>
    <dgm:pt modelId="{C677CC06-5A53-4A85-8846-D63443F1462C}" type="sibTrans" cxnId="{0ABBF1C9-C9ED-42D4-888A-073F839BF113}">
      <dgm:prSet/>
      <dgm:spPr/>
      <dgm:t>
        <a:bodyPr/>
        <a:lstStyle/>
        <a:p>
          <a:endParaRPr lang="ru-RU"/>
        </a:p>
      </dgm:t>
    </dgm:pt>
    <dgm:pt modelId="{0A018794-6E0F-4DC8-BF60-71141889F318}">
      <dgm:prSet/>
      <dgm:spPr/>
      <dgm:t>
        <a:bodyPr/>
        <a:lstStyle/>
        <a:p>
          <a:r>
            <a:rPr lang="ru-RU" dirty="0" smtClean="0"/>
            <a:t>Телефон</a:t>
          </a:r>
          <a:endParaRPr lang="ru-RU" dirty="0"/>
        </a:p>
      </dgm:t>
    </dgm:pt>
    <dgm:pt modelId="{7A48EC24-B684-406C-966A-A8878BD267B5}" type="parTrans" cxnId="{165DD18B-2A0E-4172-A8ED-A874A417DF5D}">
      <dgm:prSet/>
      <dgm:spPr/>
      <dgm:t>
        <a:bodyPr/>
        <a:lstStyle/>
        <a:p>
          <a:endParaRPr lang="ru-RU"/>
        </a:p>
      </dgm:t>
    </dgm:pt>
    <dgm:pt modelId="{4477A7A4-E879-4E9B-A26E-CCF227EAA9D3}" type="sibTrans" cxnId="{165DD18B-2A0E-4172-A8ED-A874A417DF5D}">
      <dgm:prSet/>
      <dgm:spPr/>
      <dgm:t>
        <a:bodyPr/>
        <a:lstStyle/>
        <a:p>
          <a:endParaRPr lang="ru-RU"/>
        </a:p>
      </dgm:t>
    </dgm:pt>
    <dgm:pt modelId="{AB2D4C99-90F4-4F3F-B54B-B260416D6168}">
      <dgm:prSet/>
      <dgm:spPr/>
      <dgm:t>
        <a:bodyPr/>
        <a:lstStyle/>
        <a:p>
          <a:r>
            <a:rPr lang="ru-RU" dirty="0" smtClean="0"/>
            <a:t>Номер документа</a:t>
          </a:r>
          <a:endParaRPr lang="ru-RU" dirty="0"/>
        </a:p>
      </dgm:t>
    </dgm:pt>
    <dgm:pt modelId="{0BF33093-3DD1-4887-A47A-BD540D76F2A2}" type="parTrans" cxnId="{83898F4A-6BDB-40B6-8AD7-F86F387E2D17}">
      <dgm:prSet/>
      <dgm:spPr/>
      <dgm:t>
        <a:bodyPr/>
        <a:lstStyle/>
        <a:p>
          <a:endParaRPr lang="ru-RU"/>
        </a:p>
      </dgm:t>
    </dgm:pt>
    <dgm:pt modelId="{F9C72CFC-BA43-4BDB-9AF8-E786BB9F0B01}" type="sibTrans" cxnId="{83898F4A-6BDB-40B6-8AD7-F86F387E2D17}">
      <dgm:prSet/>
      <dgm:spPr/>
      <dgm:t>
        <a:bodyPr/>
        <a:lstStyle/>
        <a:p>
          <a:endParaRPr lang="ru-RU"/>
        </a:p>
      </dgm:t>
    </dgm:pt>
    <dgm:pt modelId="{1AA21EF9-91A0-4670-B267-C5A686CCCA87}">
      <dgm:prSet/>
      <dgm:spPr/>
      <dgm:t>
        <a:bodyPr/>
        <a:lstStyle/>
        <a:p>
          <a:r>
            <a:rPr lang="ru-RU" dirty="0" smtClean="0"/>
            <a:t>Адрес есть в  КЛАДР/ФИАС</a:t>
          </a:r>
          <a:endParaRPr lang="ru-RU" dirty="0"/>
        </a:p>
      </dgm:t>
    </dgm:pt>
    <dgm:pt modelId="{CBC79D7C-E96E-42E3-A15B-D6D8F91CAA0E}" type="parTrans" cxnId="{CE354263-1967-49C1-8F26-35C45A5163D2}">
      <dgm:prSet/>
      <dgm:spPr/>
      <dgm:t>
        <a:bodyPr/>
        <a:lstStyle/>
        <a:p>
          <a:endParaRPr lang="ru-RU"/>
        </a:p>
      </dgm:t>
    </dgm:pt>
    <dgm:pt modelId="{AE2C4B3F-B014-4E3C-AA4F-C190632945F5}" type="sibTrans" cxnId="{CE354263-1967-49C1-8F26-35C45A5163D2}">
      <dgm:prSet/>
      <dgm:spPr/>
      <dgm:t>
        <a:bodyPr/>
        <a:lstStyle/>
        <a:p>
          <a:endParaRPr lang="ru-RU"/>
        </a:p>
      </dgm:t>
    </dgm:pt>
    <dgm:pt modelId="{D50E8426-1105-475E-82E6-52266F7EEC8C}">
      <dgm:prSet/>
      <dgm:spPr/>
      <dgm:t>
        <a:bodyPr/>
        <a:lstStyle/>
        <a:p>
          <a:r>
            <a:rPr lang="ru-RU" dirty="0" smtClean="0"/>
            <a:t>Нет перестановок в полях</a:t>
          </a:r>
          <a:endParaRPr lang="ru-RU" dirty="0"/>
        </a:p>
      </dgm:t>
    </dgm:pt>
    <dgm:pt modelId="{5F28966B-1B60-4921-A579-E2AED8E95A63}" type="parTrans" cxnId="{FADBF733-A45A-42F9-B7DD-D1C823B81245}">
      <dgm:prSet/>
      <dgm:spPr/>
      <dgm:t>
        <a:bodyPr/>
        <a:lstStyle/>
        <a:p>
          <a:endParaRPr lang="ru-RU"/>
        </a:p>
      </dgm:t>
    </dgm:pt>
    <dgm:pt modelId="{DF3DF2A3-319F-421A-BE9D-778C145DE7AC}" type="sibTrans" cxnId="{FADBF733-A45A-42F9-B7DD-D1C823B81245}">
      <dgm:prSet/>
      <dgm:spPr/>
      <dgm:t>
        <a:bodyPr/>
        <a:lstStyle/>
        <a:p>
          <a:endParaRPr lang="ru-RU"/>
        </a:p>
      </dgm:t>
    </dgm:pt>
    <dgm:pt modelId="{F83E5A3D-EC4F-49EA-8F9D-37E6A9D87CCC}">
      <dgm:prSet/>
      <dgm:spPr/>
      <dgm:t>
        <a:bodyPr/>
        <a:lstStyle/>
        <a:p>
          <a:r>
            <a:rPr lang="ru-RU" dirty="0" smtClean="0"/>
            <a:t>Отсутствие полных дублей</a:t>
          </a:r>
          <a:endParaRPr lang="ru-RU" dirty="0"/>
        </a:p>
      </dgm:t>
    </dgm:pt>
    <dgm:pt modelId="{3852FCB4-A543-4BC3-BF36-1836A9714763}" type="parTrans" cxnId="{D21FDD42-6163-47A1-ADEF-D24DFAA2BEB3}">
      <dgm:prSet/>
      <dgm:spPr/>
      <dgm:t>
        <a:bodyPr/>
        <a:lstStyle/>
        <a:p>
          <a:endParaRPr lang="ru-RU"/>
        </a:p>
      </dgm:t>
    </dgm:pt>
    <dgm:pt modelId="{F4B636E3-CE67-4DB0-88C4-8E2B508718C0}" type="sibTrans" cxnId="{D21FDD42-6163-47A1-ADEF-D24DFAA2BEB3}">
      <dgm:prSet/>
      <dgm:spPr/>
      <dgm:t>
        <a:bodyPr/>
        <a:lstStyle/>
        <a:p>
          <a:endParaRPr lang="ru-RU"/>
        </a:p>
      </dgm:t>
    </dgm:pt>
    <dgm:pt modelId="{9D1D37A1-14CF-4A85-80BD-A2E188082992}">
      <dgm:prSet/>
      <dgm:spPr/>
      <dgm:t>
        <a:bodyPr/>
        <a:lstStyle/>
        <a:p>
          <a:r>
            <a:rPr lang="ru-RU" dirty="0" smtClean="0"/>
            <a:t>Отсутствие противоречивых записей</a:t>
          </a:r>
          <a:endParaRPr lang="ru-RU" dirty="0"/>
        </a:p>
      </dgm:t>
    </dgm:pt>
    <dgm:pt modelId="{51D8920A-F49D-4BE9-9CBC-F6D67941F7CD}" type="parTrans" cxnId="{219DBA7C-7B6A-449E-BA41-624F053CAF3E}">
      <dgm:prSet/>
      <dgm:spPr/>
      <dgm:t>
        <a:bodyPr/>
        <a:lstStyle/>
        <a:p>
          <a:endParaRPr lang="ru-RU"/>
        </a:p>
      </dgm:t>
    </dgm:pt>
    <dgm:pt modelId="{5CC65D04-3B67-45EF-8353-0244491E7ED6}" type="sibTrans" cxnId="{219DBA7C-7B6A-449E-BA41-624F053CAF3E}">
      <dgm:prSet/>
      <dgm:spPr/>
      <dgm:t>
        <a:bodyPr/>
        <a:lstStyle/>
        <a:p>
          <a:endParaRPr lang="ru-RU"/>
        </a:p>
      </dgm:t>
    </dgm:pt>
    <dgm:pt modelId="{14A260E6-FC94-4647-8871-2D6089CD20A4}">
      <dgm:prSet/>
      <dgm:spPr/>
      <dgm:t>
        <a:bodyPr/>
        <a:lstStyle/>
        <a:p>
          <a:r>
            <a:rPr lang="ru-RU" dirty="0" smtClean="0"/>
            <a:t>Анализ «похожих» записей</a:t>
          </a:r>
          <a:endParaRPr lang="ru-RU" dirty="0"/>
        </a:p>
      </dgm:t>
    </dgm:pt>
    <dgm:pt modelId="{60941A53-946B-4C07-8848-023F6EC2A4AA}" type="parTrans" cxnId="{AC9EE70C-3CEC-4A32-AA18-442A310EEC6E}">
      <dgm:prSet/>
      <dgm:spPr/>
      <dgm:t>
        <a:bodyPr/>
        <a:lstStyle/>
        <a:p>
          <a:endParaRPr lang="ru-RU"/>
        </a:p>
      </dgm:t>
    </dgm:pt>
    <dgm:pt modelId="{902F266E-91C5-47CD-939D-DBA14C40C12B}" type="sibTrans" cxnId="{AC9EE70C-3CEC-4A32-AA18-442A310EEC6E}">
      <dgm:prSet/>
      <dgm:spPr/>
      <dgm:t>
        <a:bodyPr/>
        <a:lstStyle/>
        <a:p>
          <a:endParaRPr lang="ru-RU"/>
        </a:p>
      </dgm:t>
    </dgm:pt>
    <dgm:pt modelId="{B6EDAD03-B2EF-4A56-85EC-857253E8CFB6}">
      <dgm:prSet/>
      <dgm:spPr/>
      <dgm:t>
        <a:bodyPr/>
        <a:lstStyle/>
        <a:p>
          <a:r>
            <a:rPr lang="ru-RU" dirty="0" smtClean="0"/>
            <a:t>Почтовый Индекс</a:t>
          </a:r>
          <a:endParaRPr lang="ru-RU" dirty="0"/>
        </a:p>
      </dgm:t>
    </dgm:pt>
    <dgm:pt modelId="{E75D6548-9FA5-4CD9-8227-413A1A5CC9AC}" type="parTrans" cxnId="{2A800374-CB7C-44A4-AF80-663D5D16C879}">
      <dgm:prSet/>
      <dgm:spPr/>
      <dgm:t>
        <a:bodyPr/>
        <a:lstStyle/>
        <a:p>
          <a:endParaRPr lang="ru-RU"/>
        </a:p>
      </dgm:t>
    </dgm:pt>
    <dgm:pt modelId="{00AB84B5-3A93-435F-AC10-08F82A0CE77C}" type="sibTrans" cxnId="{2A800374-CB7C-44A4-AF80-663D5D16C879}">
      <dgm:prSet/>
      <dgm:spPr/>
      <dgm:t>
        <a:bodyPr/>
        <a:lstStyle/>
        <a:p>
          <a:endParaRPr lang="ru-RU"/>
        </a:p>
      </dgm:t>
    </dgm:pt>
    <dgm:pt modelId="{266581EB-3EA7-4394-B03E-BC2CFAB76087}">
      <dgm:prSet/>
      <dgm:spPr/>
      <dgm:t>
        <a:bodyPr/>
        <a:lstStyle/>
        <a:p>
          <a:r>
            <a:rPr lang="ru-RU" dirty="0" smtClean="0"/>
            <a:t>Фамилия, имя, отчество найдены в справочнике</a:t>
          </a:r>
          <a:endParaRPr lang="ru-RU" dirty="0"/>
        </a:p>
      </dgm:t>
    </dgm:pt>
    <dgm:pt modelId="{69314104-C64E-459C-8CCD-89C2B2EB3B7B}" type="parTrans" cxnId="{BEBACB47-2928-4A17-97DA-3E4CEE7B0D7D}">
      <dgm:prSet/>
      <dgm:spPr/>
      <dgm:t>
        <a:bodyPr/>
        <a:lstStyle/>
        <a:p>
          <a:endParaRPr lang="ru-RU"/>
        </a:p>
      </dgm:t>
    </dgm:pt>
    <dgm:pt modelId="{2E0113E0-090B-41B2-AD15-616ABADAE54D}" type="sibTrans" cxnId="{BEBACB47-2928-4A17-97DA-3E4CEE7B0D7D}">
      <dgm:prSet/>
      <dgm:spPr/>
      <dgm:t>
        <a:bodyPr/>
        <a:lstStyle/>
        <a:p>
          <a:endParaRPr lang="ru-RU"/>
        </a:p>
      </dgm:t>
    </dgm:pt>
    <dgm:pt modelId="{9E9AA658-7728-4F07-80A4-06276BF65D86}">
      <dgm:prSet/>
      <dgm:spPr/>
      <dgm:t>
        <a:bodyPr/>
        <a:lstStyle/>
        <a:p>
          <a:r>
            <a:rPr lang="ru-RU" dirty="0" smtClean="0"/>
            <a:t>Отсутствие опечаток</a:t>
          </a:r>
          <a:endParaRPr lang="ru-RU" dirty="0"/>
        </a:p>
      </dgm:t>
    </dgm:pt>
    <dgm:pt modelId="{1C23D2E5-B03F-483F-9A4A-A6EBEAD66792}" type="sibTrans" cxnId="{CBC62DB3-C4B6-40A2-A5E7-EC779D542C8F}">
      <dgm:prSet/>
      <dgm:spPr/>
      <dgm:t>
        <a:bodyPr/>
        <a:lstStyle/>
        <a:p>
          <a:endParaRPr lang="ru-RU"/>
        </a:p>
      </dgm:t>
    </dgm:pt>
    <dgm:pt modelId="{858717E0-A4F8-442A-9408-5B3CCFB14BD3}" type="parTrans" cxnId="{CBC62DB3-C4B6-40A2-A5E7-EC779D542C8F}">
      <dgm:prSet/>
      <dgm:spPr/>
      <dgm:t>
        <a:bodyPr/>
        <a:lstStyle/>
        <a:p>
          <a:endParaRPr lang="ru-RU"/>
        </a:p>
      </dgm:t>
    </dgm:pt>
    <dgm:pt modelId="{244CCA5C-032B-4DE5-AFBD-1410D92D0913}">
      <dgm:prSet/>
      <dgm:spPr/>
      <dgm:t>
        <a:bodyPr/>
        <a:lstStyle/>
        <a:p>
          <a:r>
            <a:rPr lang="ru-RU" dirty="0" smtClean="0"/>
            <a:t>Зарплата</a:t>
          </a:r>
          <a:endParaRPr lang="ru-RU" dirty="0"/>
        </a:p>
      </dgm:t>
    </dgm:pt>
    <dgm:pt modelId="{91EDA4A7-D9F8-4831-A40A-04B997AADD68}" type="parTrans" cxnId="{33EBA991-AA10-47BC-8522-5EB354850ECD}">
      <dgm:prSet/>
      <dgm:spPr/>
      <dgm:t>
        <a:bodyPr/>
        <a:lstStyle/>
        <a:p>
          <a:endParaRPr lang="ru-RU"/>
        </a:p>
      </dgm:t>
    </dgm:pt>
    <dgm:pt modelId="{55A0DA0E-4CD0-453B-A354-B859E15FF2A4}" type="sibTrans" cxnId="{33EBA991-AA10-47BC-8522-5EB354850ECD}">
      <dgm:prSet/>
      <dgm:spPr/>
      <dgm:t>
        <a:bodyPr/>
        <a:lstStyle/>
        <a:p>
          <a:endParaRPr lang="ru-RU"/>
        </a:p>
      </dgm:t>
    </dgm:pt>
    <dgm:pt modelId="{C68160BC-2644-4500-B624-B86C4ABF5E28}">
      <dgm:prSet/>
      <dgm:spPr/>
      <dgm:t>
        <a:bodyPr/>
        <a:lstStyle/>
        <a:p>
          <a:r>
            <a:rPr lang="ru-RU" dirty="0" smtClean="0"/>
            <a:t>Стаж работы</a:t>
          </a:r>
          <a:endParaRPr lang="ru-RU" dirty="0"/>
        </a:p>
      </dgm:t>
    </dgm:pt>
    <dgm:pt modelId="{5FFF2DD1-F6DC-4B9C-9ADB-134141FC4C49}" type="parTrans" cxnId="{72CF9544-2232-4E3D-8222-4FAF6831AE31}">
      <dgm:prSet/>
      <dgm:spPr/>
      <dgm:t>
        <a:bodyPr/>
        <a:lstStyle/>
        <a:p>
          <a:endParaRPr lang="ru-RU"/>
        </a:p>
      </dgm:t>
    </dgm:pt>
    <dgm:pt modelId="{93665068-9C88-4814-BE09-79718509644C}" type="sibTrans" cxnId="{72CF9544-2232-4E3D-8222-4FAF6831AE31}">
      <dgm:prSet/>
      <dgm:spPr/>
      <dgm:t>
        <a:bodyPr/>
        <a:lstStyle/>
        <a:p>
          <a:endParaRPr lang="ru-RU"/>
        </a:p>
      </dgm:t>
    </dgm:pt>
    <dgm:pt modelId="{BD71C61A-AAA6-4D86-BB55-5D70C06AD528}">
      <dgm:prSet/>
      <dgm:spPr/>
      <dgm:t>
        <a:bodyPr/>
        <a:lstStyle/>
        <a:p>
          <a:r>
            <a:rPr lang="ru-RU" dirty="0" smtClean="0"/>
            <a:t>Код телефона и город</a:t>
          </a:r>
          <a:endParaRPr lang="ru-RU" dirty="0"/>
        </a:p>
      </dgm:t>
    </dgm:pt>
    <dgm:pt modelId="{19BBA734-7CFD-40EF-8A35-C14B289A5FD1}" type="parTrans" cxnId="{273A2BD7-8106-4B79-B188-6E64D6B20EDD}">
      <dgm:prSet/>
      <dgm:spPr/>
      <dgm:t>
        <a:bodyPr/>
        <a:lstStyle/>
        <a:p>
          <a:endParaRPr lang="ru-RU"/>
        </a:p>
      </dgm:t>
    </dgm:pt>
    <dgm:pt modelId="{D722AB55-2E8C-478B-94FE-B328C00D3409}" type="sibTrans" cxnId="{273A2BD7-8106-4B79-B188-6E64D6B20EDD}">
      <dgm:prSet/>
      <dgm:spPr/>
      <dgm:t>
        <a:bodyPr/>
        <a:lstStyle/>
        <a:p>
          <a:endParaRPr lang="ru-RU"/>
        </a:p>
      </dgm:t>
    </dgm:pt>
    <dgm:pt modelId="{106F4891-055A-4066-9B6A-F10982156289}">
      <dgm:prSet/>
      <dgm:spPr/>
      <dgm:t>
        <a:bodyPr/>
        <a:lstStyle/>
        <a:p>
          <a:r>
            <a:rPr lang="en-US" dirty="0" smtClean="0"/>
            <a:t>E-mail </a:t>
          </a:r>
          <a:r>
            <a:rPr lang="ru-RU" dirty="0" smtClean="0"/>
            <a:t>и фамилия</a:t>
          </a:r>
          <a:endParaRPr lang="ru-RU" dirty="0"/>
        </a:p>
      </dgm:t>
    </dgm:pt>
    <dgm:pt modelId="{6214510E-0634-4834-A043-31BAA18B5565}" type="parTrans" cxnId="{04BF3651-6E2E-467D-81AC-1AEFA0A109A2}">
      <dgm:prSet/>
      <dgm:spPr/>
      <dgm:t>
        <a:bodyPr/>
        <a:lstStyle/>
        <a:p>
          <a:endParaRPr lang="ru-RU"/>
        </a:p>
      </dgm:t>
    </dgm:pt>
    <dgm:pt modelId="{4E87BA51-BC2E-42EE-BC49-BD78B30C03E1}" type="sibTrans" cxnId="{04BF3651-6E2E-467D-81AC-1AEFA0A109A2}">
      <dgm:prSet/>
      <dgm:spPr/>
      <dgm:t>
        <a:bodyPr/>
        <a:lstStyle/>
        <a:p>
          <a:endParaRPr lang="ru-RU"/>
        </a:p>
      </dgm:t>
    </dgm:pt>
    <dgm:pt modelId="{C42CCBD9-47F3-4906-9BAF-E912B6C84987}" type="pres">
      <dgm:prSet presAssocID="{87465618-D396-46B6-94E9-73D40C194E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C8CD9-BF94-46F3-891E-881C74195976}" type="pres">
      <dgm:prSet presAssocID="{CAF970D5-16B4-40A1-947F-48812199E12F}" presName="compNode" presStyleCnt="0"/>
      <dgm:spPr/>
    </dgm:pt>
    <dgm:pt modelId="{5FB77446-E7A7-4E87-84EC-843802B1BB20}" type="pres">
      <dgm:prSet presAssocID="{CAF970D5-16B4-40A1-947F-48812199E12F}" presName="aNode" presStyleLbl="bgShp" presStyleIdx="0" presStyleCnt="4"/>
      <dgm:spPr/>
      <dgm:t>
        <a:bodyPr/>
        <a:lstStyle/>
        <a:p>
          <a:endParaRPr lang="ru-RU"/>
        </a:p>
      </dgm:t>
    </dgm:pt>
    <dgm:pt modelId="{F053ED9D-817F-4BA9-A4E3-F8FC1F2AA1A8}" type="pres">
      <dgm:prSet presAssocID="{CAF970D5-16B4-40A1-947F-48812199E12F}" presName="textNode" presStyleLbl="bgShp" presStyleIdx="0" presStyleCnt="4"/>
      <dgm:spPr/>
      <dgm:t>
        <a:bodyPr/>
        <a:lstStyle/>
        <a:p>
          <a:endParaRPr lang="ru-RU"/>
        </a:p>
      </dgm:t>
    </dgm:pt>
    <dgm:pt modelId="{17BB4E21-0086-44CA-BD11-3A4218F2F27C}" type="pres">
      <dgm:prSet presAssocID="{CAF970D5-16B4-40A1-947F-48812199E12F}" presName="compChildNode" presStyleCnt="0"/>
      <dgm:spPr/>
    </dgm:pt>
    <dgm:pt modelId="{322C8021-2413-411C-B3C6-0C4C52E1E172}" type="pres">
      <dgm:prSet presAssocID="{CAF970D5-16B4-40A1-947F-48812199E12F}" presName="theInnerList" presStyleCnt="0"/>
      <dgm:spPr/>
    </dgm:pt>
    <dgm:pt modelId="{A5A4DF71-9646-4689-9A94-715A3E92DCE3}" type="pres">
      <dgm:prSet presAssocID="{B22ADDFB-D5B7-4A9B-A325-842277C6E0B2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F3676-DDE2-4AB9-BA25-DCE790836F22}" type="pres">
      <dgm:prSet presAssocID="{B22ADDFB-D5B7-4A9B-A325-842277C6E0B2}" presName="aSpace2" presStyleCnt="0"/>
      <dgm:spPr/>
    </dgm:pt>
    <dgm:pt modelId="{B0AABAF5-5193-49A5-ABDF-5E0CEC90D6E4}" type="pres">
      <dgm:prSet presAssocID="{0A018794-6E0F-4DC8-BF60-71141889F318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EC086-22BD-46F9-A86D-472ABC208EC0}" type="pres">
      <dgm:prSet presAssocID="{0A018794-6E0F-4DC8-BF60-71141889F318}" presName="aSpace2" presStyleCnt="0"/>
      <dgm:spPr/>
    </dgm:pt>
    <dgm:pt modelId="{AA24DA54-4327-452B-ABAF-7579BA4D4119}" type="pres">
      <dgm:prSet presAssocID="{AB2D4C99-90F4-4F3F-B54B-B260416D6168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5E7E4-F54F-488E-AB10-88F5A7E7EE0F}" type="pres">
      <dgm:prSet presAssocID="{AB2D4C99-90F4-4F3F-B54B-B260416D6168}" presName="aSpace2" presStyleCnt="0"/>
      <dgm:spPr/>
    </dgm:pt>
    <dgm:pt modelId="{1238963C-E9FD-42ED-A9A8-7BFE1FF602E9}" type="pres">
      <dgm:prSet presAssocID="{B6EDAD03-B2EF-4A56-85EC-857253E8CFB6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C9F63-BDF6-4F93-901E-0E76A3AB6C2C}" type="pres">
      <dgm:prSet presAssocID="{CAF970D5-16B4-40A1-947F-48812199E12F}" presName="aSpace" presStyleCnt="0"/>
      <dgm:spPr/>
    </dgm:pt>
    <dgm:pt modelId="{5A9A582F-1248-40F8-9BF2-2802989DF356}" type="pres">
      <dgm:prSet presAssocID="{89D4D250-A02B-4B2D-89C1-BA92A410E336}" presName="compNode" presStyleCnt="0"/>
      <dgm:spPr/>
    </dgm:pt>
    <dgm:pt modelId="{75F4E41C-05CC-472D-B5AF-DEA086C1093C}" type="pres">
      <dgm:prSet presAssocID="{89D4D250-A02B-4B2D-89C1-BA92A410E336}" presName="aNode" presStyleLbl="bgShp" presStyleIdx="1" presStyleCnt="4"/>
      <dgm:spPr/>
      <dgm:t>
        <a:bodyPr/>
        <a:lstStyle/>
        <a:p>
          <a:endParaRPr lang="ru-RU"/>
        </a:p>
      </dgm:t>
    </dgm:pt>
    <dgm:pt modelId="{75D17BFA-8932-4206-AD2E-3D4570DDAD04}" type="pres">
      <dgm:prSet presAssocID="{89D4D250-A02B-4B2D-89C1-BA92A410E336}" presName="textNode" presStyleLbl="bgShp" presStyleIdx="1" presStyleCnt="4"/>
      <dgm:spPr/>
      <dgm:t>
        <a:bodyPr/>
        <a:lstStyle/>
        <a:p>
          <a:endParaRPr lang="ru-RU"/>
        </a:p>
      </dgm:t>
    </dgm:pt>
    <dgm:pt modelId="{1002E994-8212-4AC4-AB09-884B21631A77}" type="pres">
      <dgm:prSet presAssocID="{89D4D250-A02B-4B2D-89C1-BA92A410E336}" presName="compChildNode" presStyleCnt="0"/>
      <dgm:spPr/>
    </dgm:pt>
    <dgm:pt modelId="{0F1B85F0-58C4-4B8D-AD3D-044D9E89A527}" type="pres">
      <dgm:prSet presAssocID="{89D4D250-A02B-4B2D-89C1-BA92A410E336}" presName="theInnerList" presStyleCnt="0"/>
      <dgm:spPr/>
    </dgm:pt>
    <dgm:pt modelId="{8913A163-B8E5-479E-BB34-DDA215E7B8AE}" type="pres">
      <dgm:prSet presAssocID="{9E9AA658-7728-4F07-80A4-06276BF65D86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12854-E683-4466-9D24-7F1F097BDDFD}" type="pres">
      <dgm:prSet presAssocID="{9E9AA658-7728-4F07-80A4-06276BF65D86}" presName="aSpace2" presStyleCnt="0"/>
      <dgm:spPr/>
    </dgm:pt>
    <dgm:pt modelId="{CA1B81CC-40EE-429A-BC08-2722CD6339FD}" type="pres">
      <dgm:prSet presAssocID="{266581EB-3EA7-4394-B03E-BC2CFAB76087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02733-AE2E-4C59-8D4B-A0FCCC273326}" type="pres">
      <dgm:prSet presAssocID="{266581EB-3EA7-4394-B03E-BC2CFAB76087}" presName="aSpace2" presStyleCnt="0"/>
      <dgm:spPr/>
    </dgm:pt>
    <dgm:pt modelId="{6F8F5195-3461-4A9E-85D1-9AC4167E4096}" type="pres">
      <dgm:prSet presAssocID="{1AA21EF9-91A0-4670-B267-C5A686CCCA87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DF474-DAFC-4BD5-BDEB-27F1A52C0E01}" type="pres">
      <dgm:prSet presAssocID="{1AA21EF9-91A0-4670-B267-C5A686CCCA87}" presName="aSpace2" presStyleCnt="0"/>
      <dgm:spPr/>
    </dgm:pt>
    <dgm:pt modelId="{630B9445-2632-48D5-AB12-F9722A3B8C1B}" type="pres">
      <dgm:prSet presAssocID="{D50E8426-1105-475E-82E6-52266F7EEC8C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061F0-5CC3-4D7A-BC85-90CA4AC06F5E}" type="pres">
      <dgm:prSet presAssocID="{89D4D250-A02B-4B2D-89C1-BA92A410E336}" presName="aSpace" presStyleCnt="0"/>
      <dgm:spPr/>
    </dgm:pt>
    <dgm:pt modelId="{D5A2A143-C8E7-4F06-8F8F-087D4075E1B6}" type="pres">
      <dgm:prSet presAssocID="{44D14955-99C6-48EA-BBA4-2805CDDED98B}" presName="compNode" presStyleCnt="0"/>
      <dgm:spPr/>
    </dgm:pt>
    <dgm:pt modelId="{7CDADB0C-8275-4375-926F-A0C6FE271BA5}" type="pres">
      <dgm:prSet presAssocID="{44D14955-99C6-48EA-BBA4-2805CDDED98B}" presName="aNode" presStyleLbl="bgShp" presStyleIdx="2" presStyleCnt="4"/>
      <dgm:spPr/>
      <dgm:t>
        <a:bodyPr/>
        <a:lstStyle/>
        <a:p>
          <a:endParaRPr lang="ru-RU"/>
        </a:p>
      </dgm:t>
    </dgm:pt>
    <dgm:pt modelId="{980065D9-5782-4994-ADA7-F7E14490BCB7}" type="pres">
      <dgm:prSet presAssocID="{44D14955-99C6-48EA-BBA4-2805CDDED98B}" presName="textNode" presStyleLbl="bgShp" presStyleIdx="2" presStyleCnt="4"/>
      <dgm:spPr/>
      <dgm:t>
        <a:bodyPr/>
        <a:lstStyle/>
        <a:p>
          <a:endParaRPr lang="ru-RU"/>
        </a:p>
      </dgm:t>
    </dgm:pt>
    <dgm:pt modelId="{D30F16E8-13EC-4724-9CAE-F614A88F3787}" type="pres">
      <dgm:prSet presAssocID="{44D14955-99C6-48EA-BBA4-2805CDDED98B}" presName="compChildNode" presStyleCnt="0"/>
      <dgm:spPr/>
    </dgm:pt>
    <dgm:pt modelId="{750AEE4A-CB48-4F46-A925-1B6E9A7B9B20}" type="pres">
      <dgm:prSet presAssocID="{44D14955-99C6-48EA-BBA4-2805CDDED98B}" presName="theInnerList" presStyleCnt="0"/>
      <dgm:spPr/>
    </dgm:pt>
    <dgm:pt modelId="{AF37C275-E136-4525-983F-A163CD3567A8}" type="pres">
      <dgm:prSet presAssocID="{F83E5A3D-EC4F-49EA-8F9D-37E6A9D87CCC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6E86E-20CD-4B40-9054-74B239DBB9CE}" type="pres">
      <dgm:prSet presAssocID="{F83E5A3D-EC4F-49EA-8F9D-37E6A9D87CCC}" presName="aSpace2" presStyleCnt="0"/>
      <dgm:spPr/>
    </dgm:pt>
    <dgm:pt modelId="{29B46A1C-43C5-452C-A2B0-A1E4BB1F4AF3}" type="pres">
      <dgm:prSet presAssocID="{9D1D37A1-14CF-4A85-80BD-A2E188082992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F7B35-3A66-407D-B551-9213E131C38E}" type="pres">
      <dgm:prSet presAssocID="{9D1D37A1-14CF-4A85-80BD-A2E188082992}" presName="aSpace2" presStyleCnt="0"/>
      <dgm:spPr/>
    </dgm:pt>
    <dgm:pt modelId="{78CE4BFA-6195-46AC-9331-CBDDC54D9F2F}" type="pres">
      <dgm:prSet presAssocID="{14A260E6-FC94-4647-8871-2D6089CD20A4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B0E92-D5A4-4D13-9B71-AAFF13CA12E6}" type="pres">
      <dgm:prSet presAssocID="{44D14955-99C6-48EA-BBA4-2805CDDED98B}" presName="aSpace" presStyleCnt="0"/>
      <dgm:spPr/>
    </dgm:pt>
    <dgm:pt modelId="{5B066CC0-1234-4500-B54B-5F47E2ABF65F}" type="pres">
      <dgm:prSet presAssocID="{D737076E-FB10-40AA-9696-D7468F1EA41A}" presName="compNode" presStyleCnt="0"/>
      <dgm:spPr/>
    </dgm:pt>
    <dgm:pt modelId="{EFBDDE9E-FA45-4AC6-88A6-21980A7190D6}" type="pres">
      <dgm:prSet presAssocID="{D737076E-FB10-40AA-9696-D7468F1EA41A}" presName="aNode" presStyleLbl="bgShp" presStyleIdx="3" presStyleCnt="4"/>
      <dgm:spPr/>
      <dgm:t>
        <a:bodyPr/>
        <a:lstStyle/>
        <a:p>
          <a:endParaRPr lang="ru-RU"/>
        </a:p>
      </dgm:t>
    </dgm:pt>
    <dgm:pt modelId="{1964EA9A-E86A-47F3-8C33-AFD5FE8576E8}" type="pres">
      <dgm:prSet presAssocID="{D737076E-FB10-40AA-9696-D7468F1EA41A}" presName="textNode" presStyleLbl="bgShp" presStyleIdx="3" presStyleCnt="4"/>
      <dgm:spPr/>
      <dgm:t>
        <a:bodyPr/>
        <a:lstStyle/>
        <a:p>
          <a:endParaRPr lang="ru-RU"/>
        </a:p>
      </dgm:t>
    </dgm:pt>
    <dgm:pt modelId="{20E4AB9C-9061-4024-98C5-3484FD9F640F}" type="pres">
      <dgm:prSet presAssocID="{D737076E-FB10-40AA-9696-D7468F1EA41A}" presName="compChildNode" presStyleCnt="0"/>
      <dgm:spPr/>
    </dgm:pt>
    <dgm:pt modelId="{73FC263A-B981-4FA2-9401-1B090EC3A2A9}" type="pres">
      <dgm:prSet presAssocID="{D737076E-FB10-40AA-9696-D7468F1EA41A}" presName="theInnerList" presStyleCnt="0"/>
      <dgm:spPr/>
    </dgm:pt>
    <dgm:pt modelId="{9F70F8B0-27E8-4807-8D89-ED1FCEE6BF04}" type="pres">
      <dgm:prSet presAssocID="{244CCA5C-032B-4DE5-AFBD-1410D92D091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A32AC-FF16-4A21-B30A-E98BB129F4F8}" type="pres">
      <dgm:prSet presAssocID="{244CCA5C-032B-4DE5-AFBD-1410D92D0913}" presName="aSpace2" presStyleCnt="0"/>
      <dgm:spPr/>
    </dgm:pt>
    <dgm:pt modelId="{1FB367AA-ADBB-4970-80D6-1CB343054148}" type="pres">
      <dgm:prSet presAssocID="{C68160BC-2644-4500-B624-B86C4ABF5E28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68384-F2BF-4460-BDF9-1975AFF2BD3E}" type="pres">
      <dgm:prSet presAssocID="{C68160BC-2644-4500-B624-B86C4ABF5E28}" presName="aSpace2" presStyleCnt="0"/>
      <dgm:spPr/>
    </dgm:pt>
    <dgm:pt modelId="{CD50DD08-584B-4622-AE5A-5F5EF57BDE9B}" type="pres">
      <dgm:prSet presAssocID="{BD71C61A-AAA6-4D86-BB55-5D70C06AD528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A7A76-7E05-4C42-A829-5B1502E096C9}" type="pres">
      <dgm:prSet presAssocID="{BD71C61A-AAA6-4D86-BB55-5D70C06AD528}" presName="aSpace2" presStyleCnt="0"/>
      <dgm:spPr/>
    </dgm:pt>
    <dgm:pt modelId="{46109383-4341-49E2-AF5F-0BF03F6516E5}" type="pres">
      <dgm:prSet presAssocID="{106F4891-055A-4066-9B6A-F10982156289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62DB3-C4B6-40A2-A5E7-EC779D542C8F}" srcId="{89D4D250-A02B-4B2D-89C1-BA92A410E336}" destId="{9E9AA658-7728-4F07-80A4-06276BF65D86}" srcOrd="0" destOrd="0" parTransId="{858717E0-A4F8-442A-9408-5B3CCFB14BD3}" sibTransId="{1C23D2E5-B03F-483F-9A4A-A6EBEAD66792}"/>
    <dgm:cxn modelId="{219DBA7C-7B6A-449E-BA41-624F053CAF3E}" srcId="{44D14955-99C6-48EA-BBA4-2805CDDED98B}" destId="{9D1D37A1-14CF-4A85-80BD-A2E188082992}" srcOrd="1" destOrd="0" parTransId="{51D8920A-F49D-4BE9-9CBC-F6D67941F7CD}" sibTransId="{5CC65D04-3B67-45EF-8353-0244491E7ED6}"/>
    <dgm:cxn modelId="{A758250E-D4B0-4EC6-B874-ACCC52E696ED}" type="presOf" srcId="{B22ADDFB-D5B7-4A9B-A325-842277C6E0B2}" destId="{A5A4DF71-9646-4689-9A94-715A3E92DCE3}" srcOrd="0" destOrd="0" presId="urn:microsoft.com/office/officeart/2005/8/layout/lProcess2"/>
    <dgm:cxn modelId="{273A2BD7-8106-4B79-B188-6E64D6B20EDD}" srcId="{D737076E-FB10-40AA-9696-D7468F1EA41A}" destId="{BD71C61A-AAA6-4D86-BB55-5D70C06AD528}" srcOrd="2" destOrd="0" parTransId="{19BBA734-7CFD-40EF-8A35-C14B289A5FD1}" sibTransId="{D722AB55-2E8C-478B-94FE-B328C00D3409}"/>
    <dgm:cxn modelId="{65A54B67-CB97-4FC7-97AA-EB673E08E55F}" type="presOf" srcId="{CAF970D5-16B4-40A1-947F-48812199E12F}" destId="{5FB77446-E7A7-4E87-84EC-843802B1BB20}" srcOrd="0" destOrd="0" presId="urn:microsoft.com/office/officeart/2005/8/layout/lProcess2"/>
    <dgm:cxn modelId="{9C26C4A9-0774-449E-87C4-CAD42E582956}" type="presOf" srcId="{D50E8426-1105-475E-82E6-52266F7EEC8C}" destId="{630B9445-2632-48D5-AB12-F9722A3B8C1B}" srcOrd="0" destOrd="0" presId="urn:microsoft.com/office/officeart/2005/8/layout/lProcess2"/>
    <dgm:cxn modelId="{32F30B80-AC0A-4914-91C3-50F105CA98C7}" type="presOf" srcId="{89D4D250-A02B-4B2D-89C1-BA92A410E336}" destId="{75D17BFA-8932-4206-AD2E-3D4570DDAD04}" srcOrd="1" destOrd="0" presId="urn:microsoft.com/office/officeart/2005/8/layout/lProcess2"/>
    <dgm:cxn modelId="{90E2A315-31FF-4537-BB6A-333C8D10D7D9}" srcId="{87465618-D396-46B6-94E9-73D40C194E1B}" destId="{44D14955-99C6-48EA-BBA4-2805CDDED98B}" srcOrd="2" destOrd="0" parTransId="{51EE5D89-1DAF-4DD5-8480-A008E2651739}" sibTransId="{780BA656-39EB-4012-A127-59F45E287ADB}"/>
    <dgm:cxn modelId="{D6BF7173-0343-4812-9854-A7D1E0DD2BCD}" type="presOf" srcId="{9E9AA658-7728-4F07-80A4-06276BF65D86}" destId="{8913A163-B8E5-479E-BB34-DDA215E7B8AE}" srcOrd="0" destOrd="0" presId="urn:microsoft.com/office/officeart/2005/8/layout/lProcess2"/>
    <dgm:cxn modelId="{83898F4A-6BDB-40B6-8AD7-F86F387E2D17}" srcId="{CAF970D5-16B4-40A1-947F-48812199E12F}" destId="{AB2D4C99-90F4-4F3F-B54B-B260416D6168}" srcOrd="2" destOrd="0" parTransId="{0BF33093-3DD1-4887-A47A-BD540D76F2A2}" sibTransId="{F9C72CFC-BA43-4BDB-9AF8-E786BB9F0B01}"/>
    <dgm:cxn modelId="{AC9EE70C-3CEC-4A32-AA18-442A310EEC6E}" srcId="{44D14955-99C6-48EA-BBA4-2805CDDED98B}" destId="{14A260E6-FC94-4647-8871-2D6089CD20A4}" srcOrd="2" destOrd="0" parTransId="{60941A53-946B-4C07-8848-023F6EC2A4AA}" sibTransId="{902F266E-91C5-47CD-939D-DBA14C40C12B}"/>
    <dgm:cxn modelId="{CE354263-1967-49C1-8F26-35C45A5163D2}" srcId="{89D4D250-A02B-4B2D-89C1-BA92A410E336}" destId="{1AA21EF9-91A0-4670-B267-C5A686CCCA87}" srcOrd="2" destOrd="0" parTransId="{CBC79D7C-E96E-42E3-A15B-D6D8F91CAA0E}" sibTransId="{AE2C4B3F-B014-4E3C-AA4F-C190632945F5}"/>
    <dgm:cxn modelId="{C89A4C95-4EAC-4329-BF37-46474D817313}" type="presOf" srcId="{B6EDAD03-B2EF-4A56-85EC-857253E8CFB6}" destId="{1238963C-E9FD-42ED-A9A8-7BFE1FF602E9}" srcOrd="0" destOrd="0" presId="urn:microsoft.com/office/officeart/2005/8/layout/lProcess2"/>
    <dgm:cxn modelId="{79337C77-994F-4B50-B347-01CD08637FEC}" type="presOf" srcId="{0A018794-6E0F-4DC8-BF60-71141889F318}" destId="{B0AABAF5-5193-49A5-ABDF-5E0CEC90D6E4}" srcOrd="0" destOrd="0" presId="urn:microsoft.com/office/officeart/2005/8/layout/lProcess2"/>
    <dgm:cxn modelId="{267C1157-B9F1-4944-8636-6B17708E861E}" type="presOf" srcId="{BD71C61A-AAA6-4D86-BB55-5D70C06AD528}" destId="{CD50DD08-584B-4622-AE5A-5F5EF57BDE9B}" srcOrd="0" destOrd="0" presId="urn:microsoft.com/office/officeart/2005/8/layout/lProcess2"/>
    <dgm:cxn modelId="{CA735D63-45A8-41B0-AF31-8A5B96DEC05D}" type="presOf" srcId="{44D14955-99C6-48EA-BBA4-2805CDDED98B}" destId="{980065D9-5782-4994-ADA7-F7E14490BCB7}" srcOrd="1" destOrd="0" presId="urn:microsoft.com/office/officeart/2005/8/layout/lProcess2"/>
    <dgm:cxn modelId="{04BF3651-6E2E-467D-81AC-1AEFA0A109A2}" srcId="{D737076E-FB10-40AA-9696-D7468F1EA41A}" destId="{106F4891-055A-4066-9B6A-F10982156289}" srcOrd="3" destOrd="0" parTransId="{6214510E-0634-4834-A043-31BAA18B5565}" sibTransId="{4E87BA51-BC2E-42EE-BC49-BD78B30C03E1}"/>
    <dgm:cxn modelId="{F86D194B-035B-4A12-B8C2-82E75650E887}" type="presOf" srcId="{87465618-D396-46B6-94E9-73D40C194E1B}" destId="{C42CCBD9-47F3-4906-9BAF-E912B6C84987}" srcOrd="0" destOrd="0" presId="urn:microsoft.com/office/officeart/2005/8/layout/lProcess2"/>
    <dgm:cxn modelId="{0ABBF1C9-C9ED-42D4-888A-073F839BF113}" srcId="{CAF970D5-16B4-40A1-947F-48812199E12F}" destId="{B22ADDFB-D5B7-4A9B-A325-842277C6E0B2}" srcOrd="0" destOrd="0" parTransId="{248FC8DE-4D91-4965-9B76-EB47F2C7A0AF}" sibTransId="{C677CC06-5A53-4A85-8846-D63443F1462C}"/>
    <dgm:cxn modelId="{3166AADA-44A4-4716-AD22-8A794AFB991D}" type="presOf" srcId="{D737076E-FB10-40AA-9696-D7468F1EA41A}" destId="{EFBDDE9E-FA45-4AC6-88A6-21980A7190D6}" srcOrd="0" destOrd="0" presId="urn:microsoft.com/office/officeart/2005/8/layout/lProcess2"/>
    <dgm:cxn modelId="{D3F17CCE-9CDA-4C48-B604-FF372444CCD6}" type="presOf" srcId="{9D1D37A1-14CF-4A85-80BD-A2E188082992}" destId="{29B46A1C-43C5-452C-A2B0-A1E4BB1F4AF3}" srcOrd="0" destOrd="0" presId="urn:microsoft.com/office/officeart/2005/8/layout/lProcess2"/>
    <dgm:cxn modelId="{B936A45B-A239-4D68-B4C1-0FD74BFFAF01}" type="presOf" srcId="{CAF970D5-16B4-40A1-947F-48812199E12F}" destId="{F053ED9D-817F-4BA9-A4E3-F8FC1F2AA1A8}" srcOrd="1" destOrd="0" presId="urn:microsoft.com/office/officeart/2005/8/layout/lProcess2"/>
    <dgm:cxn modelId="{8BA0DCF3-5558-4E0B-B53C-07C186EBAB0C}" type="presOf" srcId="{44D14955-99C6-48EA-BBA4-2805CDDED98B}" destId="{7CDADB0C-8275-4375-926F-A0C6FE271BA5}" srcOrd="0" destOrd="0" presId="urn:microsoft.com/office/officeart/2005/8/layout/lProcess2"/>
    <dgm:cxn modelId="{56368338-A443-4F08-B040-315F4103943D}" srcId="{87465618-D396-46B6-94E9-73D40C194E1B}" destId="{89D4D250-A02B-4B2D-89C1-BA92A410E336}" srcOrd="1" destOrd="0" parTransId="{EF3401D6-D9DF-403F-AC50-00CB2E8C6880}" sibTransId="{B1831973-C382-4093-9E52-2F56CFB0A243}"/>
    <dgm:cxn modelId="{165DD18B-2A0E-4172-A8ED-A874A417DF5D}" srcId="{CAF970D5-16B4-40A1-947F-48812199E12F}" destId="{0A018794-6E0F-4DC8-BF60-71141889F318}" srcOrd="1" destOrd="0" parTransId="{7A48EC24-B684-406C-966A-A8878BD267B5}" sibTransId="{4477A7A4-E879-4E9B-A26E-CCF227EAA9D3}"/>
    <dgm:cxn modelId="{FBC80A86-ED97-499C-8AC4-7F87953A807C}" type="presOf" srcId="{AB2D4C99-90F4-4F3F-B54B-B260416D6168}" destId="{AA24DA54-4327-452B-ABAF-7579BA4D4119}" srcOrd="0" destOrd="0" presId="urn:microsoft.com/office/officeart/2005/8/layout/lProcess2"/>
    <dgm:cxn modelId="{72CF9544-2232-4E3D-8222-4FAF6831AE31}" srcId="{D737076E-FB10-40AA-9696-D7468F1EA41A}" destId="{C68160BC-2644-4500-B624-B86C4ABF5E28}" srcOrd="1" destOrd="0" parTransId="{5FFF2DD1-F6DC-4B9C-9ADB-134141FC4C49}" sibTransId="{93665068-9C88-4814-BE09-79718509644C}"/>
    <dgm:cxn modelId="{FADBF733-A45A-42F9-B7DD-D1C823B81245}" srcId="{89D4D250-A02B-4B2D-89C1-BA92A410E336}" destId="{D50E8426-1105-475E-82E6-52266F7EEC8C}" srcOrd="3" destOrd="0" parTransId="{5F28966B-1B60-4921-A579-E2AED8E95A63}" sibTransId="{DF3DF2A3-319F-421A-BE9D-778C145DE7AC}"/>
    <dgm:cxn modelId="{1AFBC762-9D09-4718-82F2-3A7C1107E164}" type="presOf" srcId="{244CCA5C-032B-4DE5-AFBD-1410D92D0913}" destId="{9F70F8B0-27E8-4807-8D89-ED1FCEE6BF04}" srcOrd="0" destOrd="0" presId="urn:microsoft.com/office/officeart/2005/8/layout/lProcess2"/>
    <dgm:cxn modelId="{2A800374-CB7C-44A4-AF80-663D5D16C879}" srcId="{CAF970D5-16B4-40A1-947F-48812199E12F}" destId="{B6EDAD03-B2EF-4A56-85EC-857253E8CFB6}" srcOrd="3" destOrd="0" parTransId="{E75D6548-9FA5-4CD9-8227-413A1A5CC9AC}" sibTransId="{00AB84B5-3A93-435F-AC10-08F82A0CE77C}"/>
    <dgm:cxn modelId="{00138F2B-C6E0-493E-9A17-AA00B13038B1}" srcId="{87465618-D396-46B6-94E9-73D40C194E1B}" destId="{D737076E-FB10-40AA-9696-D7468F1EA41A}" srcOrd="3" destOrd="0" parTransId="{019AC587-443F-4A5C-A276-52AD871A156F}" sibTransId="{D1AC42D4-E2F5-4CC9-A97B-937B01A0E9AC}"/>
    <dgm:cxn modelId="{5B93F7D1-E59A-4E64-8159-E0A2C9AE3A42}" type="presOf" srcId="{89D4D250-A02B-4B2D-89C1-BA92A410E336}" destId="{75F4E41C-05CC-472D-B5AF-DEA086C1093C}" srcOrd="0" destOrd="0" presId="urn:microsoft.com/office/officeart/2005/8/layout/lProcess2"/>
    <dgm:cxn modelId="{64E5128B-E45A-42BB-952C-5F13B151C280}" type="presOf" srcId="{266581EB-3EA7-4394-B03E-BC2CFAB76087}" destId="{CA1B81CC-40EE-429A-BC08-2722CD6339FD}" srcOrd="0" destOrd="0" presId="urn:microsoft.com/office/officeart/2005/8/layout/lProcess2"/>
    <dgm:cxn modelId="{D21FDD42-6163-47A1-ADEF-D24DFAA2BEB3}" srcId="{44D14955-99C6-48EA-BBA4-2805CDDED98B}" destId="{F83E5A3D-EC4F-49EA-8F9D-37E6A9D87CCC}" srcOrd="0" destOrd="0" parTransId="{3852FCB4-A543-4BC3-BF36-1836A9714763}" sibTransId="{F4B636E3-CE67-4DB0-88C4-8E2B508718C0}"/>
    <dgm:cxn modelId="{BEBACB47-2928-4A17-97DA-3E4CEE7B0D7D}" srcId="{89D4D250-A02B-4B2D-89C1-BA92A410E336}" destId="{266581EB-3EA7-4394-B03E-BC2CFAB76087}" srcOrd="1" destOrd="0" parTransId="{69314104-C64E-459C-8CCD-89C2B2EB3B7B}" sibTransId="{2E0113E0-090B-41B2-AD15-616ABADAE54D}"/>
    <dgm:cxn modelId="{33EBA991-AA10-47BC-8522-5EB354850ECD}" srcId="{D737076E-FB10-40AA-9696-D7468F1EA41A}" destId="{244CCA5C-032B-4DE5-AFBD-1410D92D0913}" srcOrd="0" destOrd="0" parTransId="{91EDA4A7-D9F8-4831-A40A-04B997AADD68}" sibTransId="{55A0DA0E-4CD0-453B-A354-B859E15FF2A4}"/>
    <dgm:cxn modelId="{78DC94A6-611E-4F3B-B3CF-CC1689537966}" type="presOf" srcId="{106F4891-055A-4066-9B6A-F10982156289}" destId="{46109383-4341-49E2-AF5F-0BF03F6516E5}" srcOrd="0" destOrd="0" presId="urn:microsoft.com/office/officeart/2005/8/layout/lProcess2"/>
    <dgm:cxn modelId="{3F032CF8-FE23-4987-9999-D5527906A750}" srcId="{87465618-D396-46B6-94E9-73D40C194E1B}" destId="{CAF970D5-16B4-40A1-947F-48812199E12F}" srcOrd="0" destOrd="0" parTransId="{97FB8D75-74FD-4A29-B1CA-3E94A164D04B}" sibTransId="{EB216E2C-97A1-4F67-A1D4-FBE0BCD0D6E2}"/>
    <dgm:cxn modelId="{BEFFDF27-D941-4484-9C96-48E94BB2D026}" type="presOf" srcId="{F83E5A3D-EC4F-49EA-8F9D-37E6A9D87CCC}" destId="{AF37C275-E136-4525-983F-A163CD3567A8}" srcOrd="0" destOrd="0" presId="urn:microsoft.com/office/officeart/2005/8/layout/lProcess2"/>
    <dgm:cxn modelId="{058D64E4-BCEE-4556-8986-E28622AD816F}" type="presOf" srcId="{1AA21EF9-91A0-4670-B267-C5A686CCCA87}" destId="{6F8F5195-3461-4A9E-85D1-9AC4167E4096}" srcOrd="0" destOrd="0" presId="urn:microsoft.com/office/officeart/2005/8/layout/lProcess2"/>
    <dgm:cxn modelId="{BBA64739-A580-4280-A56E-AF0D615BC8FE}" type="presOf" srcId="{14A260E6-FC94-4647-8871-2D6089CD20A4}" destId="{78CE4BFA-6195-46AC-9331-CBDDC54D9F2F}" srcOrd="0" destOrd="0" presId="urn:microsoft.com/office/officeart/2005/8/layout/lProcess2"/>
    <dgm:cxn modelId="{58C7EB5A-5A4A-4BBF-9EBE-C4DC7137B68C}" type="presOf" srcId="{D737076E-FB10-40AA-9696-D7468F1EA41A}" destId="{1964EA9A-E86A-47F3-8C33-AFD5FE8576E8}" srcOrd="1" destOrd="0" presId="urn:microsoft.com/office/officeart/2005/8/layout/lProcess2"/>
    <dgm:cxn modelId="{B12E04F3-A67C-49EC-BFF1-58C8A4D3B567}" type="presOf" srcId="{C68160BC-2644-4500-B624-B86C4ABF5E28}" destId="{1FB367AA-ADBB-4970-80D6-1CB343054148}" srcOrd="0" destOrd="0" presId="urn:microsoft.com/office/officeart/2005/8/layout/lProcess2"/>
    <dgm:cxn modelId="{879C87A5-65E7-4D0A-8850-C987C3B85ACF}" type="presParOf" srcId="{C42CCBD9-47F3-4906-9BAF-E912B6C84987}" destId="{ED1C8CD9-BF94-46F3-891E-881C74195976}" srcOrd="0" destOrd="0" presId="urn:microsoft.com/office/officeart/2005/8/layout/lProcess2"/>
    <dgm:cxn modelId="{1271CF1D-4724-4F2A-9FD3-1BBBE5352B2E}" type="presParOf" srcId="{ED1C8CD9-BF94-46F3-891E-881C74195976}" destId="{5FB77446-E7A7-4E87-84EC-843802B1BB20}" srcOrd="0" destOrd="0" presId="urn:microsoft.com/office/officeart/2005/8/layout/lProcess2"/>
    <dgm:cxn modelId="{A293A30F-3374-4F5D-A69B-3737DFE74BD3}" type="presParOf" srcId="{ED1C8CD9-BF94-46F3-891E-881C74195976}" destId="{F053ED9D-817F-4BA9-A4E3-F8FC1F2AA1A8}" srcOrd="1" destOrd="0" presId="urn:microsoft.com/office/officeart/2005/8/layout/lProcess2"/>
    <dgm:cxn modelId="{D6329345-65DB-48EF-8568-A45F964A14A6}" type="presParOf" srcId="{ED1C8CD9-BF94-46F3-891E-881C74195976}" destId="{17BB4E21-0086-44CA-BD11-3A4218F2F27C}" srcOrd="2" destOrd="0" presId="urn:microsoft.com/office/officeart/2005/8/layout/lProcess2"/>
    <dgm:cxn modelId="{493DEADF-B925-4CCB-9D70-EA63C6484A76}" type="presParOf" srcId="{17BB4E21-0086-44CA-BD11-3A4218F2F27C}" destId="{322C8021-2413-411C-B3C6-0C4C52E1E172}" srcOrd="0" destOrd="0" presId="urn:microsoft.com/office/officeart/2005/8/layout/lProcess2"/>
    <dgm:cxn modelId="{1459E4D2-2387-4413-8E25-4ADAC0D9C0DD}" type="presParOf" srcId="{322C8021-2413-411C-B3C6-0C4C52E1E172}" destId="{A5A4DF71-9646-4689-9A94-715A3E92DCE3}" srcOrd="0" destOrd="0" presId="urn:microsoft.com/office/officeart/2005/8/layout/lProcess2"/>
    <dgm:cxn modelId="{A78124B0-89E7-4D60-80C0-91398A06C46E}" type="presParOf" srcId="{322C8021-2413-411C-B3C6-0C4C52E1E172}" destId="{E85F3676-DDE2-4AB9-BA25-DCE790836F22}" srcOrd="1" destOrd="0" presId="urn:microsoft.com/office/officeart/2005/8/layout/lProcess2"/>
    <dgm:cxn modelId="{28ABA14F-DBBC-4DB0-A705-C34BD77101FD}" type="presParOf" srcId="{322C8021-2413-411C-B3C6-0C4C52E1E172}" destId="{B0AABAF5-5193-49A5-ABDF-5E0CEC90D6E4}" srcOrd="2" destOrd="0" presId="urn:microsoft.com/office/officeart/2005/8/layout/lProcess2"/>
    <dgm:cxn modelId="{BD89B70F-245E-473E-8D44-189759FCA5F6}" type="presParOf" srcId="{322C8021-2413-411C-B3C6-0C4C52E1E172}" destId="{3C4EC086-22BD-46F9-A86D-472ABC208EC0}" srcOrd="3" destOrd="0" presId="urn:microsoft.com/office/officeart/2005/8/layout/lProcess2"/>
    <dgm:cxn modelId="{227672FE-F9FD-4C5D-9872-47ACBFFFC1B9}" type="presParOf" srcId="{322C8021-2413-411C-B3C6-0C4C52E1E172}" destId="{AA24DA54-4327-452B-ABAF-7579BA4D4119}" srcOrd="4" destOrd="0" presId="urn:microsoft.com/office/officeart/2005/8/layout/lProcess2"/>
    <dgm:cxn modelId="{BF37289E-1362-4C1B-A10F-0A47BC77D019}" type="presParOf" srcId="{322C8021-2413-411C-B3C6-0C4C52E1E172}" destId="{3FF5E7E4-F54F-488E-AB10-88F5A7E7EE0F}" srcOrd="5" destOrd="0" presId="urn:microsoft.com/office/officeart/2005/8/layout/lProcess2"/>
    <dgm:cxn modelId="{FD02C67E-4240-4EC2-8064-1E81B32004F9}" type="presParOf" srcId="{322C8021-2413-411C-B3C6-0C4C52E1E172}" destId="{1238963C-E9FD-42ED-A9A8-7BFE1FF602E9}" srcOrd="6" destOrd="0" presId="urn:microsoft.com/office/officeart/2005/8/layout/lProcess2"/>
    <dgm:cxn modelId="{5C6FEB51-211D-4B85-836A-47581C66056C}" type="presParOf" srcId="{C42CCBD9-47F3-4906-9BAF-E912B6C84987}" destId="{10AC9F63-BDF6-4F93-901E-0E76A3AB6C2C}" srcOrd="1" destOrd="0" presId="urn:microsoft.com/office/officeart/2005/8/layout/lProcess2"/>
    <dgm:cxn modelId="{46A45065-DEA9-4C46-B0D4-A0EAA40A066E}" type="presParOf" srcId="{C42CCBD9-47F3-4906-9BAF-E912B6C84987}" destId="{5A9A582F-1248-40F8-9BF2-2802989DF356}" srcOrd="2" destOrd="0" presId="urn:microsoft.com/office/officeart/2005/8/layout/lProcess2"/>
    <dgm:cxn modelId="{98D89B48-2135-4E6E-AC56-14355FEB2B9B}" type="presParOf" srcId="{5A9A582F-1248-40F8-9BF2-2802989DF356}" destId="{75F4E41C-05CC-472D-B5AF-DEA086C1093C}" srcOrd="0" destOrd="0" presId="urn:microsoft.com/office/officeart/2005/8/layout/lProcess2"/>
    <dgm:cxn modelId="{5819B907-7759-417F-9C93-3F3687A765DF}" type="presParOf" srcId="{5A9A582F-1248-40F8-9BF2-2802989DF356}" destId="{75D17BFA-8932-4206-AD2E-3D4570DDAD04}" srcOrd="1" destOrd="0" presId="urn:microsoft.com/office/officeart/2005/8/layout/lProcess2"/>
    <dgm:cxn modelId="{B957A7D9-ED7C-49B7-AA3D-D0046ED29F56}" type="presParOf" srcId="{5A9A582F-1248-40F8-9BF2-2802989DF356}" destId="{1002E994-8212-4AC4-AB09-884B21631A77}" srcOrd="2" destOrd="0" presId="urn:microsoft.com/office/officeart/2005/8/layout/lProcess2"/>
    <dgm:cxn modelId="{53FBBE9D-9A55-43AD-B1B2-D6B73DC6624C}" type="presParOf" srcId="{1002E994-8212-4AC4-AB09-884B21631A77}" destId="{0F1B85F0-58C4-4B8D-AD3D-044D9E89A527}" srcOrd="0" destOrd="0" presId="urn:microsoft.com/office/officeart/2005/8/layout/lProcess2"/>
    <dgm:cxn modelId="{B960A612-26F4-4AE9-ADA5-2225016EC499}" type="presParOf" srcId="{0F1B85F0-58C4-4B8D-AD3D-044D9E89A527}" destId="{8913A163-B8E5-479E-BB34-DDA215E7B8AE}" srcOrd="0" destOrd="0" presId="urn:microsoft.com/office/officeart/2005/8/layout/lProcess2"/>
    <dgm:cxn modelId="{17D19058-6D9C-4BBB-B826-5991752BB124}" type="presParOf" srcId="{0F1B85F0-58C4-4B8D-AD3D-044D9E89A527}" destId="{F9912854-E683-4466-9D24-7F1F097BDDFD}" srcOrd="1" destOrd="0" presId="urn:microsoft.com/office/officeart/2005/8/layout/lProcess2"/>
    <dgm:cxn modelId="{327278E1-7AF0-44CC-A32F-3D2F8701F2D1}" type="presParOf" srcId="{0F1B85F0-58C4-4B8D-AD3D-044D9E89A527}" destId="{CA1B81CC-40EE-429A-BC08-2722CD6339FD}" srcOrd="2" destOrd="0" presId="urn:microsoft.com/office/officeart/2005/8/layout/lProcess2"/>
    <dgm:cxn modelId="{CC708AD2-E037-40BD-9AFD-E55C56F08067}" type="presParOf" srcId="{0F1B85F0-58C4-4B8D-AD3D-044D9E89A527}" destId="{AE002733-AE2E-4C59-8D4B-A0FCCC273326}" srcOrd="3" destOrd="0" presId="urn:microsoft.com/office/officeart/2005/8/layout/lProcess2"/>
    <dgm:cxn modelId="{7F49B2FE-2FD5-445D-8BD9-8D5D8F0DE477}" type="presParOf" srcId="{0F1B85F0-58C4-4B8D-AD3D-044D9E89A527}" destId="{6F8F5195-3461-4A9E-85D1-9AC4167E4096}" srcOrd="4" destOrd="0" presId="urn:microsoft.com/office/officeart/2005/8/layout/lProcess2"/>
    <dgm:cxn modelId="{CCCB1A7F-7561-492F-ADF6-4E744C9C78CC}" type="presParOf" srcId="{0F1B85F0-58C4-4B8D-AD3D-044D9E89A527}" destId="{E42DF474-DAFC-4BD5-BDEB-27F1A52C0E01}" srcOrd="5" destOrd="0" presId="urn:microsoft.com/office/officeart/2005/8/layout/lProcess2"/>
    <dgm:cxn modelId="{2A5FCE50-31C9-46EA-B953-257ABD9DB430}" type="presParOf" srcId="{0F1B85F0-58C4-4B8D-AD3D-044D9E89A527}" destId="{630B9445-2632-48D5-AB12-F9722A3B8C1B}" srcOrd="6" destOrd="0" presId="urn:microsoft.com/office/officeart/2005/8/layout/lProcess2"/>
    <dgm:cxn modelId="{0904B266-BEF4-4F87-AF20-AC1292E0CC6F}" type="presParOf" srcId="{C42CCBD9-47F3-4906-9BAF-E912B6C84987}" destId="{80D061F0-5CC3-4D7A-BC85-90CA4AC06F5E}" srcOrd="3" destOrd="0" presId="urn:microsoft.com/office/officeart/2005/8/layout/lProcess2"/>
    <dgm:cxn modelId="{C6A327CC-1F91-4199-A06F-599CB3E21C02}" type="presParOf" srcId="{C42CCBD9-47F3-4906-9BAF-E912B6C84987}" destId="{D5A2A143-C8E7-4F06-8F8F-087D4075E1B6}" srcOrd="4" destOrd="0" presId="urn:microsoft.com/office/officeart/2005/8/layout/lProcess2"/>
    <dgm:cxn modelId="{18C8BD88-356A-4416-907E-613B9254A3DE}" type="presParOf" srcId="{D5A2A143-C8E7-4F06-8F8F-087D4075E1B6}" destId="{7CDADB0C-8275-4375-926F-A0C6FE271BA5}" srcOrd="0" destOrd="0" presId="urn:microsoft.com/office/officeart/2005/8/layout/lProcess2"/>
    <dgm:cxn modelId="{68C83756-5C79-49E3-9046-47EAE633876E}" type="presParOf" srcId="{D5A2A143-C8E7-4F06-8F8F-087D4075E1B6}" destId="{980065D9-5782-4994-ADA7-F7E14490BCB7}" srcOrd="1" destOrd="0" presId="urn:microsoft.com/office/officeart/2005/8/layout/lProcess2"/>
    <dgm:cxn modelId="{87CFCAD3-0A77-46F5-8412-8CBB856740A6}" type="presParOf" srcId="{D5A2A143-C8E7-4F06-8F8F-087D4075E1B6}" destId="{D30F16E8-13EC-4724-9CAE-F614A88F3787}" srcOrd="2" destOrd="0" presId="urn:microsoft.com/office/officeart/2005/8/layout/lProcess2"/>
    <dgm:cxn modelId="{1AFC1C8C-BF01-4504-9CED-7BCA4DA979DC}" type="presParOf" srcId="{D30F16E8-13EC-4724-9CAE-F614A88F3787}" destId="{750AEE4A-CB48-4F46-A925-1B6E9A7B9B20}" srcOrd="0" destOrd="0" presId="urn:microsoft.com/office/officeart/2005/8/layout/lProcess2"/>
    <dgm:cxn modelId="{4AD18A2F-3B47-4212-99E6-D7DE75366620}" type="presParOf" srcId="{750AEE4A-CB48-4F46-A925-1B6E9A7B9B20}" destId="{AF37C275-E136-4525-983F-A163CD3567A8}" srcOrd="0" destOrd="0" presId="urn:microsoft.com/office/officeart/2005/8/layout/lProcess2"/>
    <dgm:cxn modelId="{21E9C769-C3A5-43C5-A85F-0D4AFC649918}" type="presParOf" srcId="{750AEE4A-CB48-4F46-A925-1B6E9A7B9B20}" destId="{11D6E86E-20CD-4B40-9054-74B239DBB9CE}" srcOrd="1" destOrd="0" presId="urn:microsoft.com/office/officeart/2005/8/layout/lProcess2"/>
    <dgm:cxn modelId="{9D75F1DF-CBF3-4931-A013-E47F6DACCB99}" type="presParOf" srcId="{750AEE4A-CB48-4F46-A925-1B6E9A7B9B20}" destId="{29B46A1C-43C5-452C-A2B0-A1E4BB1F4AF3}" srcOrd="2" destOrd="0" presId="urn:microsoft.com/office/officeart/2005/8/layout/lProcess2"/>
    <dgm:cxn modelId="{1212A84D-D42C-4D9F-8CAB-1C12AE01FF9C}" type="presParOf" srcId="{750AEE4A-CB48-4F46-A925-1B6E9A7B9B20}" destId="{9F3F7B35-3A66-407D-B551-9213E131C38E}" srcOrd="3" destOrd="0" presId="urn:microsoft.com/office/officeart/2005/8/layout/lProcess2"/>
    <dgm:cxn modelId="{B962C522-FC9F-41F2-87D3-6554637EB15F}" type="presParOf" srcId="{750AEE4A-CB48-4F46-A925-1B6E9A7B9B20}" destId="{78CE4BFA-6195-46AC-9331-CBDDC54D9F2F}" srcOrd="4" destOrd="0" presId="urn:microsoft.com/office/officeart/2005/8/layout/lProcess2"/>
    <dgm:cxn modelId="{8296B0FD-24A2-4C9B-B710-4E94C79D86AF}" type="presParOf" srcId="{C42CCBD9-47F3-4906-9BAF-E912B6C84987}" destId="{F25B0E92-D5A4-4D13-9B71-AAFF13CA12E6}" srcOrd="5" destOrd="0" presId="urn:microsoft.com/office/officeart/2005/8/layout/lProcess2"/>
    <dgm:cxn modelId="{5D17C809-A9EB-46F1-82F5-9E8E76827D11}" type="presParOf" srcId="{C42CCBD9-47F3-4906-9BAF-E912B6C84987}" destId="{5B066CC0-1234-4500-B54B-5F47E2ABF65F}" srcOrd="6" destOrd="0" presId="urn:microsoft.com/office/officeart/2005/8/layout/lProcess2"/>
    <dgm:cxn modelId="{A411F003-3535-4CAF-9A49-8D7923A61FC1}" type="presParOf" srcId="{5B066CC0-1234-4500-B54B-5F47E2ABF65F}" destId="{EFBDDE9E-FA45-4AC6-88A6-21980A7190D6}" srcOrd="0" destOrd="0" presId="urn:microsoft.com/office/officeart/2005/8/layout/lProcess2"/>
    <dgm:cxn modelId="{552C9CEC-64BF-4459-8211-1B776025CF3A}" type="presParOf" srcId="{5B066CC0-1234-4500-B54B-5F47E2ABF65F}" destId="{1964EA9A-E86A-47F3-8C33-AFD5FE8576E8}" srcOrd="1" destOrd="0" presId="urn:microsoft.com/office/officeart/2005/8/layout/lProcess2"/>
    <dgm:cxn modelId="{1F866C39-3B68-4C24-A26E-3A8D206D3E52}" type="presParOf" srcId="{5B066CC0-1234-4500-B54B-5F47E2ABF65F}" destId="{20E4AB9C-9061-4024-98C5-3484FD9F640F}" srcOrd="2" destOrd="0" presId="urn:microsoft.com/office/officeart/2005/8/layout/lProcess2"/>
    <dgm:cxn modelId="{ED8A7AB5-68D2-4939-B7E4-F429BA3D04EA}" type="presParOf" srcId="{20E4AB9C-9061-4024-98C5-3484FD9F640F}" destId="{73FC263A-B981-4FA2-9401-1B090EC3A2A9}" srcOrd="0" destOrd="0" presId="urn:microsoft.com/office/officeart/2005/8/layout/lProcess2"/>
    <dgm:cxn modelId="{6CC0EA8B-9857-4F97-8805-358842C3E256}" type="presParOf" srcId="{73FC263A-B981-4FA2-9401-1B090EC3A2A9}" destId="{9F70F8B0-27E8-4807-8D89-ED1FCEE6BF04}" srcOrd="0" destOrd="0" presId="urn:microsoft.com/office/officeart/2005/8/layout/lProcess2"/>
    <dgm:cxn modelId="{E011BBA6-DAD7-408D-8433-CAFCCD0B0282}" type="presParOf" srcId="{73FC263A-B981-4FA2-9401-1B090EC3A2A9}" destId="{B80A32AC-FF16-4A21-B30A-E98BB129F4F8}" srcOrd="1" destOrd="0" presId="urn:microsoft.com/office/officeart/2005/8/layout/lProcess2"/>
    <dgm:cxn modelId="{26B9EC93-5C0B-400C-963F-2EE3CC40372F}" type="presParOf" srcId="{73FC263A-B981-4FA2-9401-1B090EC3A2A9}" destId="{1FB367AA-ADBB-4970-80D6-1CB343054148}" srcOrd="2" destOrd="0" presId="urn:microsoft.com/office/officeart/2005/8/layout/lProcess2"/>
    <dgm:cxn modelId="{3BD101A7-78A3-43FB-BD92-DE783CF4495A}" type="presParOf" srcId="{73FC263A-B981-4FA2-9401-1B090EC3A2A9}" destId="{D9968384-F2BF-4460-BDF9-1975AFF2BD3E}" srcOrd="3" destOrd="0" presId="urn:microsoft.com/office/officeart/2005/8/layout/lProcess2"/>
    <dgm:cxn modelId="{B04F9FD8-3578-4EBD-A6A6-F83F7E48F9B1}" type="presParOf" srcId="{73FC263A-B981-4FA2-9401-1B090EC3A2A9}" destId="{CD50DD08-584B-4622-AE5A-5F5EF57BDE9B}" srcOrd="4" destOrd="0" presId="urn:microsoft.com/office/officeart/2005/8/layout/lProcess2"/>
    <dgm:cxn modelId="{69C89509-75AE-4243-9625-B61CAB65A505}" type="presParOf" srcId="{73FC263A-B981-4FA2-9401-1B090EC3A2A9}" destId="{534A7A76-7E05-4C42-A829-5B1502E096C9}" srcOrd="5" destOrd="0" presId="urn:microsoft.com/office/officeart/2005/8/layout/lProcess2"/>
    <dgm:cxn modelId="{23A0EB1E-C838-4DA7-8197-18BDC188EE4F}" type="presParOf" srcId="{73FC263A-B981-4FA2-9401-1B090EC3A2A9}" destId="{46109383-4341-49E2-AF5F-0BF03F6516E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D39FD-39B3-44ED-B1CD-032315BC117A}" type="doc">
      <dgm:prSet loTypeId="urn:microsoft.com/office/officeart/2005/8/layout/chart3" loCatId="relationship" qsTypeId="urn:microsoft.com/office/officeart/2005/8/quickstyle/simple1" qsCatId="simple" csTypeId="urn:microsoft.com/office/officeart/2005/8/colors/accent2_1" csCatId="accent2" phldr="1"/>
      <dgm:spPr/>
    </dgm:pt>
    <dgm:pt modelId="{4CD236D4-52F6-43BA-9C50-AB4BA8DB4EE4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Банк</a:t>
          </a:r>
          <a:endParaRPr lang="ru-RU" sz="2000" dirty="0">
            <a:solidFill>
              <a:schemeClr val="bg1"/>
            </a:solidFill>
          </a:endParaRPr>
        </a:p>
      </dgm:t>
    </dgm:pt>
    <dgm:pt modelId="{1C03A307-D9DC-46F3-B597-24BF2E36530B}" type="parTrans" cxnId="{1150B4EC-12D2-446B-88F9-8B00BDB6D970}">
      <dgm:prSet/>
      <dgm:spPr/>
      <dgm:t>
        <a:bodyPr/>
        <a:lstStyle/>
        <a:p>
          <a:endParaRPr lang="ru-RU" sz="2000"/>
        </a:p>
      </dgm:t>
    </dgm:pt>
    <dgm:pt modelId="{FA756A74-2F36-4FCA-815C-A5936E5D9D65}" type="sibTrans" cxnId="{1150B4EC-12D2-446B-88F9-8B00BDB6D970}">
      <dgm:prSet/>
      <dgm:spPr/>
      <dgm:t>
        <a:bodyPr/>
        <a:lstStyle/>
        <a:p>
          <a:endParaRPr lang="ru-RU" sz="2000"/>
        </a:p>
      </dgm:t>
    </dgm:pt>
    <dgm:pt modelId="{96BE4D8D-AF72-4E4D-9321-FAAC81977D5C}">
      <dgm:prSet phldrT="[Текст]" custT="1"/>
      <dgm:spPr/>
      <dgm:t>
        <a:bodyPr/>
        <a:lstStyle/>
        <a:p>
          <a:r>
            <a:rPr lang="ru-RU" sz="2000" dirty="0" smtClean="0"/>
            <a:t>БКИ</a:t>
          </a:r>
          <a:endParaRPr lang="ru-RU" sz="2000" dirty="0"/>
        </a:p>
      </dgm:t>
    </dgm:pt>
    <dgm:pt modelId="{C0892C1E-5B73-40EE-8656-CBF84D4E22A7}" type="parTrans" cxnId="{BE9A717A-A89F-42E1-B81E-392E5F5117B9}">
      <dgm:prSet/>
      <dgm:spPr/>
      <dgm:t>
        <a:bodyPr/>
        <a:lstStyle/>
        <a:p>
          <a:endParaRPr lang="ru-RU" sz="2000"/>
        </a:p>
      </dgm:t>
    </dgm:pt>
    <dgm:pt modelId="{6ABAB513-5C70-4C74-BCF2-31EA6CBA6914}" type="sibTrans" cxnId="{BE9A717A-A89F-42E1-B81E-392E5F5117B9}">
      <dgm:prSet/>
      <dgm:spPr/>
      <dgm:t>
        <a:bodyPr/>
        <a:lstStyle/>
        <a:p>
          <a:endParaRPr lang="ru-RU" sz="2000"/>
        </a:p>
      </dgm:t>
    </dgm:pt>
    <dgm:pt modelId="{62974D90-EF4E-4831-A833-C80183663469}">
      <dgm:prSet phldrT="[Текст]" custT="1"/>
      <dgm:spPr/>
      <dgm:t>
        <a:bodyPr/>
        <a:lstStyle/>
        <a:p>
          <a:r>
            <a:rPr lang="ru-RU" sz="2000" dirty="0" smtClean="0"/>
            <a:t>Прочее</a:t>
          </a:r>
          <a:endParaRPr lang="ru-RU" sz="2000" dirty="0"/>
        </a:p>
      </dgm:t>
    </dgm:pt>
    <dgm:pt modelId="{909F510D-B1F1-4A36-97A2-1CC455289D60}" type="parTrans" cxnId="{E52F7566-33BA-44F8-8A01-4FDD4945F887}">
      <dgm:prSet/>
      <dgm:spPr/>
      <dgm:t>
        <a:bodyPr/>
        <a:lstStyle/>
        <a:p>
          <a:endParaRPr lang="ru-RU" sz="2000"/>
        </a:p>
      </dgm:t>
    </dgm:pt>
    <dgm:pt modelId="{45B9DC7F-5D2A-458A-9C52-052B5697A211}" type="sibTrans" cxnId="{E52F7566-33BA-44F8-8A01-4FDD4945F887}">
      <dgm:prSet/>
      <dgm:spPr/>
      <dgm:t>
        <a:bodyPr/>
        <a:lstStyle/>
        <a:p>
          <a:endParaRPr lang="ru-RU" sz="2000"/>
        </a:p>
      </dgm:t>
    </dgm:pt>
    <dgm:pt modelId="{F06A69AE-4866-42EC-B180-442DCFF32E2E}" type="pres">
      <dgm:prSet presAssocID="{B05D39FD-39B3-44ED-B1CD-032315BC117A}" presName="compositeShape" presStyleCnt="0">
        <dgm:presLayoutVars>
          <dgm:chMax val="7"/>
          <dgm:dir/>
          <dgm:resizeHandles val="exact"/>
        </dgm:presLayoutVars>
      </dgm:prSet>
      <dgm:spPr/>
    </dgm:pt>
    <dgm:pt modelId="{092C5C7B-AE5C-4B5D-9B7A-49190E94B9D9}" type="pres">
      <dgm:prSet presAssocID="{B05D39FD-39B3-44ED-B1CD-032315BC117A}" presName="wedge1" presStyleLbl="node1" presStyleIdx="0" presStyleCnt="3"/>
      <dgm:spPr/>
      <dgm:t>
        <a:bodyPr/>
        <a:lstStyle/>
        <a:p>
          <a:endParaRPr lang="ru-RU"/>
        </a:p>
      </dgm:t>
    </dgm:pt>
    <dgm:pt modelId="{44AD0DEC-BACA-4725-9F54-6C1FEA2ECD6A}" type="pres">
      <dgm:prSet presAssocID="{B05D39FD-39B3-44ED-B1CD-032315BC117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F665A-E1CE-42E0-B23F-17F932540DB3}" type="pres">
      <dgm:prSet presAssocID="{B05D39FD-39B3-44ED-B1CD-032315BC117A}" presName="wedge2" presStyleLbl="node1" presStyleIdx="1" presStyleCnt="3"/>
      <dgm:spPr/>
      <dgm:t>
        <a:bodyPr/>
        <a:lstStyle/>
        <a:p>
          <a:endParaRPr lang="ru-RU"/>
        </a:p>
      </dgm:t>
    </dgm:pt>
    <dgm:pt modelId="{621C628C-8CAF-4556-80FE-C147B69259A4}" type="pres">
      <dgm:prSet presAssocID="{B05D39FD-39B3-44ED-B1CD-032315BC117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5034-15DF-4BAF-8567-10AA7453DBC7}" type="pres">
      <dgm:prSet presAssocID="{B05D39FD-39B3-44ED-B1CD-032315BC117A}" presName="wedge3" presStyleLbl="node1" presStyleIdx="2" presStyleCnt="3"/>
      <dgm:spPr/>
      <dgm:t>
        <a:bodyPr/>
        <a:lstStyle/>
        <a:p>
          <a:endParaRPr lang="ru-RU"/>
        </a:p>
      </dgm:t>
    </dgm:pt>
    <dgm:pt modelId="{A308ABA0-A318-4306-815F-0625E8AC38AB}" type="pres">
      <dgm:prSet presAssocID="{B05D39FD-39B3-44ED-B1CD-032315BC117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B557D-9E8E-4CD8-A5F4-9D04443C13F8}" type="presOf" srcId="{96BE4D8D-AF72-4E4D-9321-FAAC81977D5C}" destId="{621C628C-8CAF-4556-80FE-C147B69259A4}" srcOrd="1" destOrd="0" presId="urn:microsoft.com/office/officeart/2005/8/layout/chart3"/>
    <dgm:cxn modelId="{64DFD261-1A13-4564-9843-AA3AD8D07D30}" type="presOf" srcId="{B05D39FD-39B3-44ED-B1CD-032315BC117A}" destId="{F06A69AE-4866-42EC-B180-442DCFF32E2E}" srcOrd="0" destOrd="0" presId="urn:microsoft.com/office/officeart/2005/8/layout/chart3"/>
    <dgm:cxn modelId="{8F05AE47-F616-4BC2-8E5D-447230E415E0}" type="presOf" srcId="{4CD236D4-52F6-43BA-9C50-AB4BA8DB4EE4}" destId="{44AD0DEC-BACA-4725-9F54-6C1FEA2ECD6A}" srcOrd="1" destOrd="0" presId="urn:microsoft.com/office/officeart/2005/8/layout/chart3"/>
    <dgm:cxn modelId="{6DF53D2E-B49B-475A-BEE9-5BD5A69B48C5}" type="presOf" srcId="{96BE4D8D-AF72-4E4D-9321-FAAC81977D5C}" destId="{FE3F665A-E1CE-42E0-B23F-17F932540DB3}" srcOrd="0" destOrd="0" presId="urn:microsoft.com/office/officeart/2005/8/layout/chart3"/>
    <dgm:cxn modelId="{BE9A717A-A89F-42E1-B81E-392E5F5117B9}" srcId="{B05D39FD-39B3-44ED-B1CD-032315BC117A}" destId="{96BE4D8D-AF72-4E4D-9321-FAAC81977D5C}" srcOrd="1" destOrd="0" parTransId="{C0892C1E-5B73-40EE-8656-CBF84D4E22A7}" sibTransId="{6ABAB513-5C70-4C74-BCF2-31EA6CBA6914}"/>
    <dgm:cxn modelId="{158852E8-D911-4483-AB25-AC31376F9219}" type="presOf" srcId="{4CD236D4-52F6-43BA-9C50-AB4BA8DB4EE4}" destId="{092C5C7B-AE5C-4B5D-9B7A-49190E94B9D9}" srcOrd="0" destOrd="0" presId="urn:microsoft.com/office/officeart/2005/8/layout/chart3"/>
    <dgm:cxn modelId="{E52F7566-33BA-44F8-8A01-4FDD4945F887}" srcId="{B05D39FD-39B3-44ED-B1CD-032315BC117A}" destId="{62974D90-EF4E-4831-A833-C80183663469}" srcOrd="2" destOrd="0" parTransId="{909F510D-B1F1-4A36-97A2-1CC455289D60}" sibTransId="{45B9DC7F-5D2A-458A-9C52-052B5697A211}"/>
    <dgm:cxn modelId="{F707A87F-D58A-47E2-8D21-5BD124DD1B39}" type="presOf" srcId="{62974D90-EF4E-4831-A833-C80183663469}" destId="{A308ABA0-A318-4306-815F-0625E8AC38AB}" srcOrd="1" destOrd="0" presId="urn:microsoft.com/office/officeart/2005/8/layout/chart3"/>
    <dgm:cxn modelId="{1150B4EC-12D2-446B-88F9-8B00BDB6D970}" srcId="{B05D39FD-39B3-44ED-B1CD-032315BC117A}" destId="{4CD236D4-52F6-43BA-9C50-AB4BA8DB4EE4}" srcOrd="0" destOrd="0" parTransId="{1C03A307-D9DC-46F3-B597-24BF2E36530B}" sibTransId="{FA756A74-2F36-4FCA-815C-A5936E5D9D65}"/>
    <dgm:cxn modelId="{2DEEC360-82AD-4480-AC86-BBB20349E402}" type="presOf" srcId="{62974D90-EF4E-4831-A833-C80183663469}" destId="{ABD15034-15DF-4BAF-8567-10AA7453DBC7}" srcOrd="0" destOrd="0" presId="urn:microsoft.com/office/officeart/2005/8/layout/chart3"/>
    <dgm:cxn modelId="{19200746-753C-49C1-8282-1DFCAEDC1657}" type="presParOf" srcId="{F06A69AE-4866-42EC-B180-442DCFF32E2E}" destId="{092C5C7B-AE5C-4B5D-9B7A-49190E94B9D9}" srcOrd="0" destOrd="0" presId="urn:microsoft.com/office/officeart/2005/8/layout/chart3"/>
    <dgm:cxn modelId="{4DAB1EDC-FABD-471C-A371-26645E7997BB}" type="presParOf" srcId="{F06A69AE-4866-42EC-B180-442DCFF32E2E}" destId="{44AD0DEC-BACA-4725-9F54-6C1FEA2ECD6A}" srcOrd="1" destOrd="0" presId="urn:microsoft.com/office/officeart/2005/8/layout/chart3"/>
    <dgm:cxn modelId="{3356C08B-98FC-41B8-972A-736D76BC56A9}" type="presParOf" srcId="{F06A69AE-4866-42EC-B180-442DCFF32E2E}" destId="{FE3F665A-E1CE-42E0-B23F-17F932540DB3}" srcOrd="2" destOrd="0" presId="urn:microsoft.com/office/officeart/2005/8/layout/chart3"/>
    <dgm:cxn modelId="{CFDD63E5-F7E3-479C-9C94-FE92270D8A9B}" type="presParOf" srcId="{F06A69AE-4866-42EC-B180-442DCFF32E2E}" destId="{621C628C-8CAF-4556-80FE-C147B69259A4}" srcOrd="3" destOrd="0" presId="urn:microsoft.com/office/officeart/2005/8/layout/chart3"/>
    <dgm:cxn modelId="{087F8C61-7822-4B04-BB39-37F320942DEC}" type="presParOf" srcId="{F06A69AE-4866-42EC-B180-442DCFF32E2E}" destId="{ABD15034-15DF-4BAF-8567-10AA7453DBC7}" srcOrd="4" destOrd="0" presId="urn:microsoft.com/office/officeart/2005/8/layout/chart3"/>
    <dgm:cxn modelId="{0F893BE6-9774-4ED8-941B-93AC959AB126}" type="presParOf" srcId="{F06A69AE-4866-42EC-B180-442DCFF32E2E}" destId="{A308ABA0-A318-4306-815F-0625E8AC38A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1F27E-98D6-4717-BAD6-687A5E44A68C}" type="doc">
      <dgm:prSet loTypeId="urn:microsoft.com/office/officeart/2005/8/layout/hList7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582B330-EBA9-40DE-9147-CACF5F8115C7}">
      <dgm:prSet phldrT="[Текст]" custT="1"/>
      <dgm:spPr/>
      <dgm:t>
        <a:bodyPr anchor="b"/>
        <a:lstStyle/>
        <a:p>
          <a:pPr algn="l"/>
          <a:r>
            <a:rPr lang="ru-RU" sz="1600" b="0" dirty="0" smtClean="0"/>
            <a:t>Федеральная налоговая служба</a:t>
          </a:r>
        </a:p>
        <a:p>
          <a:pPr algn="l"/>
          <a:r>
            <a:rPr lang="ru-RU" sz="1100" b="0" dirty="0" smtClean="0"/>
            <a:t>- 4 млн. предприятий</a:t>
          </a:r>
        </a:p>
        <a:p>
          <a:pPr algn="l"/>
          <a:r>
            <a:rPr lang="ru-RU" sz="1100" b="0" dirty="0" smtClean="0"/>
            <a:t>- 4 млн. ИП</a:t>
          </a:r>
        </a:p>
      </dgm:t>
    </dgm:pt>
    <dgm:pt modelId="{79A099EA-4212-4647-9E4A-9E8C79E4136F}" type="parTrans" cxnId="{9542BD83-34B6-4591-BCBC-21144F8AC45E}">
      <dgm:prSet/>
      <dgm:spPr/>
      <dgm:t>
        <a:bodyPr/>
        <a:lstStyle/>
        <a:p>
          <a:endParaRPr lang="ru-RU" sz="1600" b="0"/>
        </a:p>
      </dgm:t>
    </dgm:pt>
    <dgm:pt modelId="{C4E66E6C-0D72-4683-BDD9-E6BFEA8A5CB3}" type="sibTrans" cxnId="{9542BD83-34B6-4591-BCBC-21144F8AC45E}">
      <dgm:prSet/>
      <dgm:spPr/>
      <dgm:t>
        <a:bodyPr/>
        <a:lstStyle/>
        <a:p>
          <a:endParaRPr lang="ru-RU" sz="1600" b="0"/>
        </a:p>
      </dgm:t>
    </dgm:pt>
    <dgm:pt modelId="{00A2D7CE-F5F8-430A-9126-BBFE11C69B3D}">
      <dgm:prSet phldrT="[Текст]" custT="1"/>
      <dgm:spPr/>
      <dgm:t>
        <a:bodyPr anchor="b"/>
        <a:lstStyle/>
        <a:p>
          <a:pPr algn="l"/>
          <a:r>
            <a:rPr lang="ru-RU" sz="1600" b="0" dirty="0" smtClean="0"/>
            <a:t>Федеральная служба гос. статистики</a:t>
          </a:r>
        </a:p>
        <a:p>
          <a:pPr algn="l"/>
          <a:r>
            <a:rPr lang="ru-RU" sz="1100" b="0" dirty="0" smtClean="0"/>
            <a:t>- 7 млн. предприятий</a:t>
          </a:r>
        </a:p>
        <a:p>
          <a:pPr algn="l"/>
          <a:r>
            <a:rPr lang="ru-RU" sz="1100" b="0" dirty="0" smtClean="0"/>
            <a:t>- 4 млн. ИП</a:t>
          </a:r>
        </a:p>
      </dgm:t>
    </dgm:pt>
    <dgm:pt modelId="{313D0C8D-E0EF-4436-B2AE-EA8BCDDBECBF}" type="parTrans" cxnId="{E2DE37CB-704F-4641-94EC-926939884E0A}">
      <dgm:prSet/>
      <dgm:spPr/>
      <dgm:t>
        <a:bodyPr/>
        <a:lstStyle/>
        <a:p>
          <a:endParaRPr lang="ru-RU" sz="1600" b="0"/>
        </a:p>
      </dgm:t>
    </dgm:pt>
    <dgm:pt modelId="{A288F45A-68A3-4D76-BD2B-54699409AD0C}" type="sibTrans" cxnId="{E2DE37CB-704F-4641-94EC-926939884E0A}">
      <dgm:prSet/>
      <dgm:spPr/>
      <dgm:t>
        <a:bodyPr/>
        <a:lstStyle/>
        <a:p>
          <a:endParaRPr lang="ru-RU" sz="1600" b="0"/>
        </a:p>
      </dgm:t>
    </dgm:pt>
    <dgm:pt modelId="{D530E699-D13B-49E7-A1F2-5BE91F8EDAB0}">
      <dgm:prSet phldrT="[Текст]" custT="1"/>
      <dgm:spPr/>
      <dgm:t>
        <a:bodyPr anchor="b"/>
        <a:lstStyle/>
        <a:p>
          <a:pPr algn="l"/>
          <a:r>
            <a:rPr lang="ru-RU" sz="1600" b="0" dirty="0" smtClean="0"/>
            <a:t>Высший арбитражный суд</a:t>
          </a:r>
        </a:p>
        <a:p>
          <a:pPr algn="l"/>
          <a:r>
            <a:rPr lang="ru-RU" sz="1100" b="0" dirty="0" smtClean="0"/>
            <a:t>- 3 млн. документов</a:t>
          </a:r>
        </a:p>
        <a:p>
          <a:pPr algn="l"/>
          <a:endParaRPr lang="en-US" sz="1100" b="0" dirty="0" smtClean="0"/>
        </a:p>
        <a:p>
          <a:pPr algn="l"/>
          <a:endParaRPr lang="ru-RU" sz="1100" b="0" dirty="0" smtClean="0"/>
        </a:p>
      </dgm:t>
    </dgm:pt>
    <dgm:pt modelId="{6102B897-A7A5-4C37-B190-3E6D23FE049C}" type="sibTrans" cxnId="{E23E1DF0-167D-4B81-88C1-1E9B694DF53A}">
      <dgm:prSet/>
      <dgm:spPr/>
      <dgm:t>
        <a:bodyPr/>
        <a:lstStyle/>
        <a:p>
          <a:endParaRPr lang="ru-RU" sz="1600" b="0"/>
        </a:p>
      </dgm:t>
    </dgm:pt>
    <dgm:pt modelId="{F9E6775D-0B1F-4201-AFE4-76CF101D821C}" type="parTrans" cxnId="{E23E1DF0-167D-4B81-88C1-1E9B694DF53A}">
      <dgm:prSet/>
      <dgm:spPr/>
      <dgm:t>
        <a:bodyPr/>
        <a:lstStyle/>
        <a:p>
          <a:endParaRPr lang="ru-RU" sz="1600" b="0"/>
        </a:p>
      </dgm:t>
    </dgm:pt>
    <dgm:pt modelId="{6A1BF787-12FD-4C15-916F-C791133E1F1F}">
      <dgm:prSet phldrT="[Текст]" custT="1"/>
      <dgm:spPr/>
      <dgm:t>
        <a:bodyPr anchor="b"/>
        <a:lstStyle/>
        <a:p>
          <a:pPr algn="l"/>
          <a:r>
            <a:rPr lang="ru-RU" sz="1600" b="0" dirty="0" smtClean="0"/>
            <a:t>Система анализа рынков и компаний</a:t>
          </a:r>
        </a:p>
        <a:p>
          <a:pPr algn="l"/>
          <a:r>
            <a:rPr lang="en-US" sz="1100" b="0" dirty="0" smtClean="0"/>
            <a:t>- 20 </a:t>
          </a:r>
          <a:r>
            <a:rPr lang="ru-RU" sz="1100" b="0" dirty="0" smtClean="0"/>
            <a:t>источников данных</a:t>
          </a:r>
        </a:p>
        <a:p>
          <a:pPr algn="l"/>
          <a:r>
            <a:rPr lang="ru-RU" sz="1100" b="0" dirty="0" smtClean="0"/>
            <a:t>- 3 страны</a:t>
          </a:r>
          <a:endParaRPr lang="en-US" sz="1100" b="0" dirty="0" smtClean="0"/>
        </a:p>
      </dgm:t>
    </dgm:pt>
    <dgm:pt modelId="{0FD7AF58-F92B-4451-B261-C7EC7F4BB8C7}" type="parTrans" cxnId="{09381A0F-F312-49FB-BDDC-6C70BBA25239}">
      <dgm:prSet/>
      <dgm:spPr/>
      <dgm:t>
        <a:bodyPr/>
        <a:lstStyle/>
        <a:p>
          <a:endParaRPr lang="ru-RU" sz="1600" b="0"/>
        </a:p>
      </dgm:t>
    </dgm:pt>
    <dgm:pt modelId="{439BC540-68DF-4E3E-9165-0ECE540E17F3}" type="sibTrans" cxnId="{09381A0F-F312-49FB-BDDC-6C70BBA25239}">
      <dgm:prSet/>
      <dgm:spPr/>
      <dgm:t>
        <a:bodyPr/>
        <a:lstStyle/>
        <a:p>
          <a:endParaRPr lang="ru-RU" sz="1600" b="0"/>
        </a:p>
      </dgm:t>
    </dgm:pt>
    <dgm:pt modelId="{FAFA22A0-2A4B-498B-BBD0-6B63EA1A6D96}" type="pres">
      <dgm:prSet presAssocID="{1ED1F27E-98D6-4717-BAD6-687A5E44A6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3D481-DA9F-49B4-BD0E-13E355125476}" type="pres">
      <dgm:prSet presAssocID="{1ED1F27E-98D6-4717-BAD6-687A5E44A68C}" presName="fgShape" presStyleLbl="fgShp" presStyleIdx="0" presStyleCnt="1"/>
      <dgm:spPr/>
    </dgm:pt>
    <dgm:pt modelId="{0F674D76-1032-4A32-BA2D-571DCBEBBB5A}" type="pres">
      <dgm:prSet presAssocID="{1ED1F27E-98D6-4717-BAD6-687A5E44A68C}" presName="linComp" presStyleCnt="0"/>
      <dgm:spPr/>
    </dgm:pt>
    <dgm:pt modelId="{038985C6-4600-4D95-A7F2-0AA18F97C06D}" type="pres">
      <dgm:prSet presAssocID="{F582B330-EBA9-40DE-9147-CACF5F8115C7}" presName="compNode" presStyleCnt="0"/>
      <dgm:spPr/>
    </dgm:pt>
    <dgm:pt modelId="{7247909D-8126-41F2-88A1-05121DE68FF7}" type="pres">
      <dgm:prSet presAssocID="{F582B330-EBA9-40DE-9147-CACF5F8115C7}" presName="bkgdShape" presStyleLbl="node1" presStyleIdx="0" presStyleCnt="4"/>
      <dgm:spPr/>
      <dgm:t>
        <a:bodyPr/>
        <a:lstStyle/>
        <a:p>
          <a:endParaRPr lang="ru-RU"/>
        </a:p>
      </dgm:t>
    </dgm:pt>
    <dgm:pt modelId="{EBB32024-1CDA-429F-A465-E2C327A48EB4}" type="pres">
      <dgm:prSet presAssocID="{F582B330-EBA9-40DE-9147-CACF5F8115C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DABAD-AD68-4D58-A9DE-833BBC39C37F}" type="pres">
      <dgm:prSet presAssocID="{F582B330-EBA9-40DE-9147-CACF5F8115C7}" presName="invisiNode" presStyleLbl="node1" presStyleIdx="0" presStyleCnt="4"/>
      <dgm:spPr/>
    </dgm:pt>
    <dgm:pt modelId="{22A22219-FE8B-4001-96F0-4F1B9EFB79CA}" type="pres">
      <dgm:prSet presAssocID="{F582B330-EBA9-40DE-9147-CACF5F8115C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7EC4BF90-8C39-428B-BD86-4C21A7680CD7}" type="pres">
      <dgm:prSet presAssocID="{C4E66E6C-0D72-4683-BDD9-E6BFEA8A5C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4D4AD0-9378-4218-8CF7-86256F5708A9}" type="pres">
      <dgm:prSet presAssocID="{00A2D7CE-F5F8-430A-9126-BBFE11C69B3D}" presName="compNode" presStyleCnt="0"/>
      <dgm:spPr/>
    </dgm:pt>
    <dgm:pt modelId="{3B9619D1-4E8E-4497-B803-07BDC611337E}" type="pres">
      <dgm:prSet presAssocID="{00A2D7CE-F5F8-430A-9126-BBFE11C69B3D}" presName="bkgdShape" presStyleLbl="node1" presStyleIdx="1" presStyleCnt="4"/>
      <dgm:spPr/>
      <dgm:t>
        <a:bodyPr/>
        <a:lstStyle/>
        <a:p>
          <a:endParaRPr lang="ru-RU"/>
        </a:p>
      </dgm:t>
    </dgm:pt>
    <dgm:pt modelId="{73A22041-E864-4FE3-A377-013D4959A6DA}" type="pres">
      <dgm:prSet presAssocID="{00A2D7CE-F5F8-430A-9126-BBFE11C69B3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54149-0522-46B4-B602-DC687D4D6437}" type="pres">
      <dgm:prSet presAssocID="{00A2D7CE-F5F8-430A-9126-BBFE11C69B3D}" presName="invisiNode" presStyleLbl="node1" presStyleIdx="1" presStyleCnt="4"/>
      <dgm:spPr/>
    </dgm:pt>
    <dgm:pt modelId="{034B2CE4-ECB3-4489-B6CA-861ACD54B62E}" type="pres">
      <dgm:prSet presAssocID="{00A2D7CE-F5F8-430A-9126-BBFE11C69B3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F73E2C-066B-46F5-BBDE-62EBE4CDFBA2}" type="pres">
      <dgm:prSet presAssocID="{A288F45A-68A3-4D76-BD2B-54699409AD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234921-1346-4E5B-89D1-0FF391E69A39}" type="pres">
      <dgm:prSet presAssocID="{D530E699-D13B-49E7-A1F2-5BE91F8EDAB0}" presName="compNode" presStyleCnt="0"/>
      <dgm:spPr/>
    </dgm:pt>
    <dgm:pt modelId="{2A78C22F-84DE-4228-B515-DACB9A71EE11}" type="pres">
      <dgm:prSet presAssocID="{D530E699-D13B-49E7-A1F2-5BE91F8EDAB0}" presName="bkgdShape" presStyleLbl="node1" presStyleIdx="2" presStyleCnt="4"/>
      <dgm:spPr/>
      <dgm:t>
        <a:bodyPr/>
        <a:lstStyle/>
        <a:p>
          <a:endParaRPr lang="ru-RU"/>
        </a:p>
      </dgm:t>
    </dgm:pt>
    <dgm:pt modelId="{42F54DC3-DF68-4920-B9B8-3CDDD541E4A0}" type="pres">
      <dgm:prSet presAssocID="{D530E699-D13B-49E7-A1F2-5BE91F8EDAB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24DDA-DF41-4291-AB71-1AB4E7BA7D3F}" type="pres">
      <dgm:prSet presAssocID="{D530E699-D13B-49E7-A1F2-5BE91F8EDAB0}" presName="invisiNode" presStyleLbl="node1" presStyleIdx="2" presStyleCnt="4"/>
      <dgm:spPr/>
    </dgm:pt>
    <dgm:pt modelId="{846EE0E5-97CF-42DC-AF94-389A2D282F57}" type="pres">
      <dgm:prSet presAssocID="{D530E699-D13B-49E7-A1F2-5BE91F8EDAB0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1CCAFC1-6E32-415D-B78C-7540BB0B8637}" type="pres">
      <dgm:prSet presAssocID="{6102B897-A7A5-4C37-B190-3E6D23FE04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3083F1-2503-4AA6-A159-A45595085BDF}" type="pres">
      <dgm:prSet presAssocID="{6A1BF787-12FD-4C15-916F-C791133E1F1F}" presName="compNode" presStyleCnt="0"/>
      <dgm:spPr/>
    </dgm:pt>
    <dgm:pt modelId="{DBD76EC1-86F9-4FCD-8EB9-BF1DE5A28A48}" type="pres">
      <dgm:prSet presAssocID="{6A1BF787-12FD-4C15-916F-C791133E1F1F}" presName="bkgdShape" presStyleLbl="node1" presStyleIdx="3" presStyleCnt="4"/>
      <dgm:spPr/>
      <dgm:t>
        <a:bodyPr/>
        <a:lstStyle/>
        <a:p>
          <a:endParaRPr lang="ru-RU"/>
        </a:p>
      </dgm:t>
    </dgm:pt>
    <dgm:pt modelId="{31D0573A-161E-476B-A06A-8926E99F7719}" type="pres">
      <dgm:prSet presAssocID="{6A1BF787-12FD-4C15-916F-C791133E1F1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258C8-6A2E-4BFB-9217-0622C24C95DF}" type="pres">
      <dgm:prSet presAssocID="{6A1BF787-12FD-4C15-916F-C791133E1F1F}" presName="invisiNode" presStyleLbl="node1" presStyleIdx="3" presStyleCnt="4"/>
      <dgm:spPr/>
    </dgm:pt>
    <dgm:pt modelId="{FF164F93-5325-4BA6-A06E-E14C47860C5C}" type="pres">
      <dgm:prSet presAssocID="{6A1BF787-12FD-4C15-916F-C791133E1F1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0409942-EAA5-4189-BB33-2C572BEB1534}" type="presOf" srcId="{6102B897-A7A5-4C37-B190-3E6D23FE049C}" destId="{21CCAFC1-6E32-415D-B78C-7540BB0B8637}" srcOrd="0" destOrd="0" presId="urn:microsoft.com/office/officeart/2005/8/layout/hList7"/>
    <dgm:cxn modelId="{7606DEFF-7665-416B-8678-F5993C313E13}" type="presOf" srcId="{F582B330-EBA9-40DE-9147-CACF5F8115C7}" destId="{7247909D-8126-41F2-88A1-05121DE68FF7}" srcOrd="0" destOrd="0" presId="urn:microsoft.com/office/officeart/2005/8/layout/hList7"/>
    <dgm:cxn modelId="{0D9859C6-1154-4970-AC95-11960E8E74E7}" type="presOf" srcId="{00A2D7CE-F5F8-430A-9126-BBFE11C69B3D}" destId="{73A22041-E864-4FE3-A377-013D4959A6DA}" srcOrd="1" destOrd="0" presId="urn:microsoft.com/office/officeart/2005/8/layout/hList7"/>
    <dgm:cxn modelId="{ED0AB286-5495-4477-8196-8766BD7AB915}" type="presOf" srcId="{A288F45A-68A3-4D76-BD2B-54699409AD0C}" destId="{47F73E2C-066B-46F5-BBDE-62EBE4CDFBA2}" srcOrd="0" destOrd="0" presId="urn:microsoft.com/office/officeart/2005/8/layout/hList7"/>
    <dgm:cxn modelId="{E2DE37CB-704F-4641-94EC-926939884E0A}" srcId="{1ED1F27E-98D6-4717-BAD6-687A5E44A68C}" destId="{00A2D7CE-F5F8-430A-9126-BBFE11C69B3D}" srcOrd="1" destOrd="0" parTransId="{313D0C8D-E0EF-4436-B2AE-EA8BCDDBECBF}" sibTransId="{A288F45A-68A3-4D76-BD2B-54699409AD0C}"/>
    <dgm:cxn modelId="{7CFDDCFC-7FA2-4505-AC4A-E3DDE3470CB4}" type="presOf" srcId="{C4E66E6C-0D72-4683-BDD9-E6BFEA8A5CB3}" destId="{7EC4BF90-8C39-428B-BD86-4C21A7680CD7}" srcOrd="0" destOrd="0" presId="urn:microsoft.com/office/officeart/2005/8/layout/hList7"/>
    <dgm:cxn modelId="{3D0BC8D4-299C-4931-AFE1-8DE8BD75E80B}" type="presOf" srcId="{00A2D7CE-F5F8-430A-9126-BBFE11C69B3D}" destId="{3B9619D1-4E8E-4497-B803-07BDC611337E}" srcOrd="0" destOrd="0" presId="urn:microsoft.com/office/officeart/2005/8/layout/hList7"/>
    <dgm:cxn modelId="{E23E1DF0-167D-4B81-88C1-1E9B694DF53A}" srcId="{1ED1F27E-98D6-4717-BAD6-687A5E44A68C}" destId="{D530E699-D13B-49E7-A1F2-5BE91F8EDAB0}" srcOrd="2" destOrd="0" parTransId="{F9E6775D-0B1F-4201-AFE4-76CF101D821C}" sibTransId="{6102B897-A7A5-4C37-B190-3E6D23FE049C}"/>
    <dgm:cxn modelId="{9542BD83-34B6-4591-BCBC-21144F8AC45E}" srcId="{1ED1F27E-98D6-4717-BAD6-687A5E44A68C}" destId="{F582B330-EBA9-40DE-9147-CACF5F8115C7}" srcOrd="0" destOrd="0" parTransId="{79A099EA-4212-4647-9E4A-9E8C79E4136F}" sibTransId="{C4E66E6C-0D72-4683-BDD9-E6BFEA8A5CB3}"/>
    <dgm:cxn modelId="{1DF6EFEC-E6F6-4CA5-BE2C-EA7D9B552FED}" type="presOf" srcId="{6A1BF787-12FD-4C15-916F-C791133E1F1F}" destId="{DBD76EC1-86F9-4FCD-8EB9-BF1DE5A28A48}" srcOrd="0" destOrd="0" presId="urn:microsoft.com/office/officeart/2005/8/layout/hList7"/>
    <dgm:cxn modelId="{78F6CBDC-581B-4C63-A156-4739D7CAA6EF}" type="presOf" srcId="{1ED1F27E-98D6-4717-BAD6-687A5E44A68C}" destId="{FAFA22A0-2A4B-498B-BBD0-6B63EA1A6D96}" srcOrd="0" destOrd="0" presId="urn:microsoft.com/office/officeart/2005/8/layout/hList7"/>
    <dgm:cxn modelId="{2E34373E-3080-4E3C-BBD8-4ABE3CC21853}" type="presOf" srcId="{F582B330-EBA9-40DE-9147-CACF5F8115C7}" destId="{EBB32024-1CDA-429F-A465-E2C327A48EB4}" srcOrd="1" destOrd="0" presId="urn:microsoft.com/office/officeart/2005/8/layout/hList7"/>
    <dgm:cxn modelId="{5882DF70-E925-44F8-A540-F23CFE31C47C}" type="presOf" srcId="{D530E699-D13B-49E7-A1F2-5BE91F8EDAB0}" destId="{42F54DC3-DF68-4920-B9B8-3CDDD541E4A0}" srcOrd="1" destOrd="0" presId="urn:microsoft.com/office/officeart/2005/8/layout/hList7"/>
    <dgm:cxn modelId="{09381A0F-F312-49FB-BDDC-6C70BBA25239}" srcId="{1ED1F27E-98D6-4717-BAD6-687A5E44A68C}" destId="{6A1BF787-12FD-4C15-916F-C791133E1F1F}" srcOrd="3" destOrd="0" parTransId="{0FD7AF58-F92B-4451-B261-C7EC7F4BB8C7}" sibTransId="{439BC540-68DF-4E3E-9165-0ECE540E17F3}"/>
    <dgm:cxn modelId="{E211598E-220D-448E-99F4-98032D275360}" type="presOf" srcId="{D530E699-D13B-49E7-A1F2-5BE91F8EDAB0}" destId="{2A78C22F-84DE-4228-B515-DACB9A71EE11}" srcOrd="0" destOrd="0" presId="urn:microsoft.com/office/officeart/2005/8/layout/hList7"/>
    <dgm:cxn modelId="{B32B8D5F-B71A-4497-BDD4-CAFB49419004}" type="presOf" srcId="{6A1BF787-12FD-4C15-916F-C791133E1F1F}" destId="{31D0573A-161E-476B-A06A-8926E99F7719}" srcOrd="1" destOrd="0" presId="urn:microsoft.com/office/officeart/2005/8/layout/hList7"/>
    <dgm:cxn modelId="{E277F2FC-23BC-48E6-B475-1443885B8E57}" type="presParOf" srcId="{FAFA22A0-2A4B-498B-BBD0-6B63EA1A6D96}" destId="{6AA3D481-DA9F-49B4-BD0E-13E355125476}" srcOrd="0" destOrd="0" presId="urn:microsoft.com/office/officeart/2005/8/layout/hList7"/>
    <dgm:cxn modelId="{37C6AF46-89CA-4ACD-9010-2E73DEC171B4}" type="presParOf" srcId="{FAFA22A0-2A4B-498B-BBD0-6B63EA1A6D96}" destId="{0F674D76-1032-4A32-BA2D-571DCBEBBB5A}" srcOrd="1" destOrd="0" presId="urn:microsoft.com/office/officeart/2005/8/layout/hList7"/>
    <dgm:cxn modelId="{17C9C08A-FF2B-4E41-8E20-679B650E7A3A}" type="presParOf" srcId="{0F674D76-1032-4A32-BA2D-571DCBEBBB5A}" destId="{038985C6-4600-4D95-A7F2-0AA18F97C06D}" srcOrd="0" destOrd="0" presId="urn:microsoft.com/office/officeart/2005/8/layout/hList7"/>
    <dgm:cxn modelId="{989DD525-75C9-4F3E-9F73-B244397C287D}" type="presParOf" srcId="{038985C6-4600-4D95-A7F2-0AA18F97C06D}" destId="{7247909D-8126-41F2-88A1-05121DE68FF7}" srcOrd="0" destOrd="0" presId="urn:microsoft.com/office/officeart/2005/8/layout/hList7"/>
    <dgm:cxn modelId="{B7FC0213-6CBC-43D5-97A7-84AA59D46F3B}" type="presParOf" srcId="{038985C6-4600-4D95-A7F2-0AA18F97C06D}" destId="{EBB32024-1CDA-429F-A465-E2C327A48EB4}" srcOrd="1" destOrd="0" presId="urn:microsoft.com/office/officeart/2005/8/layout/hList7"/>
    <dgm:cxn modelId="{9A8DCC08-3841-4935-ADB6-C7486E38B696}" type="presParOf" srcId="{038985C6-4600-4D95-A7F2-0AA18F97C06D}" destId="{F29DABAD-AD68-4D58-A9DE-833BBC39C37F}" srcOrd="2" destOrd="0" presId="urn:microsoft.com/office/officeart/2005/8/layout/hList7"/>
    <dgm:cxn modelId="{3DC06549-3EED-438F-A929-ED0D3BB6C26F}" type="presParOf" srcId="{038985C6-4600-4D95-A7F2-0AA18F97C06D}" destId="{22A22219-FE8B-4001-96F0-4F1B9EFB79CA}" srcOrd="3" destOrd="0" presId="urn:microsoft.com/office/officeart/2005/8/layout/hList7"/>
    <dgm:cxn modelId="{A29F0C4F-26DA-431E-B766-20886ECB8620}" type="presParOf" srcId="{0F674D76-1032-4A32-BA2D-571DCBEBBB5A}" destId="{7EC4BF90-8C39-428B-BD86-4C21A7680CD7}" srcOrd="1" destOrd="0" presId="urn:microsoft.com/office/officeart/2005/8/layout/hList7"/>
    <dgm:cxn modelId="{A64CDCDD-E78D-406D-8820-54AF3FCA53E6}" type="presParOf" srcId="{0F674D76-1032-4A32-BA2D-571DCBEBBB5A}" destId="{664D4AD0-9378-4218-8CF7-86256F5708A9}" srcOrd="2" destOrd="0" presId="urn:microsoft.com/office/officeart/2005/8/layout/hList7"/>
    <dgm:cxn modelId="{D08F27AA-6FF6-46E6-98C5-AF5EA6A72221}" type="presParOf" srcId="{664D4AD0-9378-4218-8CF7-86256F5708A9}" destId="{3B9619D1-4E8E-4497-B803-07BDC611337E}" srcOrd="0" destOrd="0" presId="urn:microsoft.com/office/officeart/2005/8/layout/hList7"/>
    <dgm:cxn modelId="{2717E7C2-7550-4DC2-A33F-31036AB5CE2C}" type="presParOf" srcId="{664D4AD0-9378-4218-8CF7-86256F5708A9}" destId="{73A22041-E864-4FE3-A377-013D4959A6DA}" srcOrd="1" destOrd="0" presId="urn:microsoft.com/office/officeart/2005/8/layout/hList7"/>
    <dgm:cxn modelId="{6741E662-2811-4F10-B8B9-8C0DADB3C9B9}" type="presParOf" srcId="{664D4AD0-9378-4218-8CF7-86256F5708A9}" destId="{E7E54149-0522-46B4-B602-DC687D4D6437}" srcOrd="2" destOrd="0" presId="urn:microsoft.com/office/officeart/2005/8/layout/hList7"/>
    <dgm:cxn modelId="{20609B67-6438-4AAB-9E47-B260123BFE75}" type="presParOf" srcId="{664D4AD0-9378-4218-8CF7-86256F5708A9}" destId="{034B2CE4-ECB3-4489-B6CA-861ACD54B62E}" srcOrd="3" destOrd="0" presId="urn:microsoft.com/office/officeart/2005/8/layout/hList7"/>
    <dgm:cxn modelId="{3AB25F39-6083-429E-B4F9-9B8053305644}" type="presParOf" srcId="{0F674D76-1032-4A32-BA2D-571DCBEBBB5A}" destId="{47F73E2C-066B-46F5-BBDE-62EBE4CDFBA2}" srcOrd="3" destOrd="0" presId="urn:microsoft.com/office/officeart/2005/8/layout/hList7"/>
    <dgm:cxn modelId="{B0794BB8-69A7-4EA0-B6CB-C75FAD9BD8DD}" type="presParOf" srcId="{0F674D76-1032-4A32-BA2D-571DCBEBBB5A}" destId="{49234921-1346-4E5B-89D1-0FF391E69A39}" srcOrd="4" destOrd="0" presId="urn:microsoft.com/office/officeart/2005/8/layout/hList7"/>
    <dgm:cxn modelId="{15E15D86-01D3-4416-BB6F-447A6098F57B}" type="presParOf" srcId="{49234921-1346-4E5B-89D1-0FF391E69A39}" destId="{2A78C22F-84DE-4228-B515-DACB9A71EE11}" srcOrd="0" destOrd="0" presId="urn:microsoft.com/office/officeart/2005/8/layout/hList7"/>
    <dgm:cxn modelId="{0AD89C3D-47FE-44C4-8827-9D3C77E51841}" type="presParOf" srcId="{49234921-1346-4E5B-89D1-0FF391E69A39}" destId="{42F54DC3-DF68-4920-B9B8-3CDDD541E4A0}" srcOrd="1" destOrd="0" presId="urn:microsoft.com/office/officeart/2005/8/layout/hList7"/>
    <dgm:cxn modelId="{C14DECD9-9ECF-4976-A673-F29B6B1DB77B}" type="presParOf" srcId="{49234921-1346-4E5B-89D1-0FF391E69A39}" destId="{00524DDA-DF41-4291-AB71-1AB4E7BA7D3F}" srcOrd="2" destOrd="0" presId="urn:microsoft.com/office/officeart/2005/8/layout/hList7"/>
    <dgm:cxn modelId="{3A31AD17-014B-4877-AF5C-A365A80DE03C}" type="presParOf" srcId="{49234921-1346-4E5B-89D1-0FF391E69A39}" destId="{846EE0E5-97CF-42DC-AF94-389A2D282F57}" srcOrd="3" destOrd="0" presId="urn:microsoft.com/office/officeart/2005/8/layout/hList7"/>
    <dgm:cxn modelId="{9AF55A18-9E81-431D-A38F-46A59D1EACEB}" type="presParOf" srcId="{0F674D76-1032-4A32-BA2D-571DCBEBBB5A}" destId="{21CCAFC1-6E32-415D-B78C-7540BB0B8637}" srcOrd="5" destOrd="0" presId="urn:microsoft.com/office/officeart/2005/8/layout/hList7"/>
    <dgm:cxn modelId="{AF916023-8BF3-4CED-AC6D-C0E948709BE0}" type="presParOf" srcId="{0F674D76-1032-4A32-BA2D-571DCBEBBB5A}" destId="{2E3083F1-2503-4AA6-A159-A45595085BDF}" srcOrd="6" destOrd="0" presId="urn:microsoft.com/office/officeart/2005/8/layout/hList7"/>
    <dgm:cxn modelId="{A3BF241C-6033-45F6-8DFA-F54A7EE1C4BA}" type="presParOf" srcId="{2E3083F1-2503-4AA6-A159-A45595085BDF}" destId="{DBD76EC1-86F9-4FCD-8EB9-BF1DE5A28A48}" srcOrd="0" destOrd="0" presId="urn:microsoft.com/office/officeart/2005/8/layout/hList7"/>
    <dgm:cxn modelId="{45C96E46-70B5-46B7-AAD3-A6D333B7EC47}" type="presParOf" srcId="{2E3083F1-2503-4AA6-A159-A45595085BDF}" destId="{31D0573A-161E-476B-A06A-8926E99F7719}" srcOrd="1" destOrd="0" presId="urn:microsoft.com/office/officeart/2005/8/layout/hList7"/>
    <dgm:cxn modelId="{AB893F38-DED1-4790-8E06-DD1052744B89}" type="presParOf" srcId="{2E3083F1-2503-4AA6-A159-A45595085BDF}" destId="{69E258C8-6A2E-4BFB-9217-0622C24C95DF}" srcOrd="2" destOrd="0" presId="urn:microsoft.com/office/officeart/2005/8/layout/hList7"/>
    <dgm:cxn modelId="{A9815549-4568-4B01-B02F-5BCDBED77EC5}" type="presParOf" srcId="{2E3083F1-2503-4AA6-A159-A45595085BDF}" destId="{FF164F93-5325-4BA6-A06E-E14C47860C5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D365BE-D333-4810-86E5-A6148C44063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574060-00BC-445A-8105-DC74BCFFD302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53 млн.</a:t>
          </a:r>
          <a:endParaRPr lang="ru-RU" dirty="0">
            <a:solidFill>
              <a:schemeClr val="tx1"/>
            </a:solidFill>
          </a:endParaRPr>
        </a:p>
      </dgm:t>
    </dgm:pt>
    <dgm:pt modelId="{22884BDC-ACC9-43F3-98A7-AF55F4780ADE}" type="parTrans" cxnId="{C41451C1-C478-47AE-B751-92CBE5847E09}">
      <dgm:prSet/>
      <dgm:spPr/>
      <dgm:t>
        <a:bodyPr/>
        <a:lstStyle/>
        <a:p>
          <a:endParaRPr lang="ru-RU"/>
        </a:p>
      </dgm:t>
    </dgm:pt>
    <dgm:pt modelId="{0CE6145F-12B3-4CF8-B4F5-76993C4FC394}" type="sibTrans" cxnId="{C41451C1-C478-47AE-B751-92CBE5847E09}">
      <dgm:prSet/>
      <dgm:spPr/>
      <dgm:t>
        <a:bodyPr/>
        <a:lstStyle/>
        <a:p>
          <a:endParaRPr lang="ru-RU"/>
        </a:p>
      </dgm:t>
    </dgm:pt>
    <dgm:pt modelId="{4857134A-0DD6-4133-8A36-3DE99F661D92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43 млн.</a:t>
          </a:r>
          <a:endParaRPr lang="ru-RU" dirty="0">
            <a:solidFill>
              <a:schemeClr val="tx1"/>
            </a:solidFill>
          </a:endParaRPr>
        </a:p>
      </dgm:t>
    </dgm:pt>
    <dgm:pt modelId="{0AFD611A-86B6-4D56-A8CB-B21F0675FE53}" type="parTrans" cxnId="{42B0B3B7-EB59-4C09-A3B6-9801C6435617}">
      <dgm:prSet/>
      <dgm:spPr/>
      <dgm:t>
        <a:bodyPr/>
        <a:lstStyle/>
        <a:p>
          <a:endParaRPr lang="ru-RU"/>
        </a:p>
      </dgm:t>
    </dgm:pt>
    <dgm:pt modelId="{2B3C6565-E0C8-4497-BA8F-E880D28C7D8E}" type="sibTrans" cxnId="{42B0B3B7-EB59-4C09-A3B6-9801C6435617}">
      <dgm:prSet/>
      <dgm:spPr/>
      <dgm:t>
        <a:bodyPr/>
        <a:lstStyle/>
        <a:p>
          <a:endParaRPr lang="ru-RU"/>
        </a:p>
      </dgm:t>
    </dgm:pt>
    <dgm:pt modelId="{7CB4081F-3237-4890-B186-F9FB8976A8D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25 млн.</a:t>
          </a:r>
          <a:endParaRPr lang="ru-RU" dirty="0">
            <a:solidFill>
              <a:schemeClr val="tx1"/>
            </a:solidFill>
          </a:endParaRPr>
        </a:p>
      </dgm:t>
    </dgm:pt>
    <dgm:pt modelId="{71548C41-D5E6-4CC5-9BED-119DF128F8C2}" type="parTrans" cxnId="{AE092A7D-DFC3-4BF6-9067-14862089E8F5}">
      <dgm:prSet/>
      <dgm:spPr/>
      <dgm:t>
        <a:bodyPr/>
        <a:lstStyle/>
        <a:p>
          <a:endParaRPr lang="ru-RU"/>
        </a:p>
      </dgm:t>
    </dgm:pt>
    <dgm:pt modelId="{E85E0763-F81D-4731-9522-C08FC5DE5EBF}" type="sibTrans" cxnId="{AE092A7D-DFC3-4BF6-9067-14862089E8F5}">
      <dgm:prSet/>
      <dgm:spPr/>
      <dgm:t>
        <a:bodyPr/>
        <a:lstStyle/>
        <a:p>
          <a:endParaRPr lang="ru-RU"/>
        </a:p>
      </dgm:t>
    </dgm:pt>
    <dgm:pt modelId="{3B1C75E3-6BBB-44BD-B5D4-74D764927BA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12 млн.</a:t>
          </a:r>
          <a:endParaRPr lang="ru-RU" dirty="0">
            <a:solidFill>
              <a:schemeClr val="tx1"/>
            </a:solidFill>
          </a:endParaRPr>
        </a:p>
      </dgm:t>
    </dgm:pt>
    <dgm:pt modelId="{DDD0E084-9EB9-486A-8E9A-2D33EE18C46A}" type="parTrans" cxnId="{42C44480-D0F4-486E-AD9A-D450DF1BF310}">
      <dgm:prSet/>
      <dgm:spPr/>
      <dgm:t>
        <a:bodyPr/>
        <a:lstStyle/>
        <a:p>
          <a:endParaRPr lang="ru-RU"/>
        </a:p>
      </dgm:t>
    </dgm:pt>
    <dgm:pt modelId="{ADD71F35-9442-4A3E-93ED-FC54C6335ECA}" type="sibTrans" cxnId="{42C44480-D0F4-486E-AD9A-D450DF1BF310}">
      <dgm:prSet/>
      <dgm:spPr/>
      <dgm:t>
        <a:bodyPr/>
        <a:lstStyle/>
        <a:p>
          <a:endParaRPr lang="ru-RU"/>
        </a:p>
      </dgm:t>
    </dgm:pt>
    <dgm:pt modelId="{33C57B5D-5360-409E-B7F0-9B366600D51C}" type="pres">
      <dgm:prSet presAssocID="{2AD365BE-D333-4810-86E5-A6148C4406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7C8C41-015D-447A-8CED-F377A7E087CF}" type="pres">
      <dgm:prSet presAssocID="{00574060-00BC-445A-8105-DC74BCFFD302}" presName="composite" presStyleCnt="0"/>
      <dgm:spPr/>
    </dgm:pt>
    <dgm:pt modelId="{60301648-7137-4BBB-8B0C-FA6B522CE1DC}" type="pres">
      <dgm:prSet presAssocID="{00574060-00BC-445A-8105-DC74BCFFD302}" presName="rect1" presStyleLbl="bgShp" presStyleIdx="0" presStyleCnt="4" custScaleX="65443" custScaleY="49254" custLinFactNeighborY="-104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6AEE89D6-C0B5-4F7C-9694-E16983BB0E78}" type="pres">
      <dgm:prSet presAssocID="{00574060-00BC-445A-8105-DC74BCFFD302}" presName="rect2" presStyleLbl="trBgShp" presStyleIdx="0" presStyleCnt="4" custLinFactNeighborX="541" custLinFactNeighborY="-1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82765-0EB8-4444-A08D-8C797AEAA250}" type="pres">
      <dgm:prSet presAssocID="{0CE6145F-12B3-4CF8-B4F5-76993C4FC394}" presName="sibTrans" presStyleCnt="0"/>
      <dgm:spPr/>
    </dgm:pt>
    <dgm:pt modelId="{393D0798-2F9B-473D-BBA8-4B42D64E30B7}" type="pres">
      <dgm:prSet presAssocID="{4857134A-0DD6-4133-8A36-3DE99F661D92}" presName="composite" presStyleCnt="0"/>
      <dgm:spPr/>
    </dgm:pt>
    <dgm:pt modelId="{261FD1E8-D793-42D0-9ABD-30FF1EB148F5}" type="pres">
      <dgm:prSet presAssocID="{4857134A-0DD6-4133-8A36-3DE99F661D92}" presName="rect1" presStyleLbl="bgShp" presStyleIdx="1" presStyleCnt="4" custScaleX="65443" custScaleY="49254" custLinFactNeighborY="-104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AAF62D0-0971-4947-BA95-023B6561F534}" type="pres">
      <dgm:prSet presAssocID="{4857134A-0DD6-4133-8A36-3DE99F661D92}" presName="rect2" presStyleLbl="trBgShp" presStyleIdx="1" presStyleCnt="4" custLinFactNeighborX="541" custLinFactNeighborY="-1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B1B3B-8A6D-48C5-BDB5-65CEEEF7FD1C}" type="pres">
      <dgm:prSet presAssocID="{2B3C6565-E0C8-4497-BA8F-E880D28C7D8E}" presName="sibTrans" presStyleCnt="0"/>
      <dgm:spPr/>
    </dgm:pt>
    <dgm:pt modelId="{54699FCA-8E94-48EC-93D0-D7782154C67C}" type="pres">
      <dgm:prSet presAssocID="{7CB4081F-3237-4890-B186-F9FB8976A8D0}" presName="composite" presStyleCnt="0"/>
      <dgm:spPr/>
    </dgm:pt>
    <dgm:pt modelId="{E539F6B2-D459-4D49-B4D4-05121C9E7CC0}" type="pres">
      <dgm:prSet presAssocID="{7CB4081F-3237-4890-B186-F9FB8976A8D0}" presName="rect1" presStyleLbl="bgShp" presStyleIdx="2" presStyleCnt="4" custScaleX="65443" custScaleY="49254" custLinFactNeighborY="-104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88DB445-1EF0-441F-8F4D-B4CE7520FF84}" type="pres">
      <dgm:prSet presAssocID="{7CB4081F-3237-4890-B186-F9FB8976A8D0}" presName="rect2" presStyleLbl="trBgShp" presStyleIdx="2" presStyleCnt="4" custLinFactNeighborX="541" custLinFactNeighborY="-1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C291A-3BAE-4EE7-AC81-5C10A1244EEE}" type="pres">
      <dgm:prSet presAssocID="{E85E0763-F81D-4731-9522-C08FC5DE5EBF}" presName="sibTrans" presStyleCnt="0"/>
      <dgm:spPr/>
    </dgm:pt>
    <dgm:pt modelId="{08D4D4D3-11B1-4E68-A384-64DEEFDF9F05}" type="pres">
      <dgm:prSet presAssocID="{3B1C75E3-6BBB-44BD-B5D4-74D764927BA0}" presName="composite" presStyleCnt="0"/>
      <dgm:spPr/>
    </dgm:pt>
    <dgm:pt modelId="{430FA422-AC25-458E-88AF-F23EF20D1AC5}" type="pres">
      <dgm:prSet presAssocID="{3B1C75E3-6BBB-44BD-B5D4-74D764927BA0}" presName="rect1" presStyleLbl="bgShp" presStyleIdx="3" presStyleCnt="4" custScaleX="65443" custScaleY="49254" custLinFactNeighborY="-104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92F904E5-BB5B-4B6B-AAA1-7EDE7A6F3501}" type="pres">
      <dgm:prSet presAssocID="{3B1C75E3-6BBB-44BD-B5D4-74D764927BA0}" presName="rect2" presStyleLbl="trBgShp" presStyleIdx="3" presStyleCnt="4" custLinFactNeighborX="206" custLinFactNeighborY="-1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23322-0341-4DD2-8DE6-A68EDB8E6499}" type="presOf" srcId="{00574060-00BC-445A-8105-DC74BCFFD302}" destId="{6AEE89D6-C0B5-4F7C-9694-E16983BB0E78}" srcOrd="0" destOrd="0" presId="urn:microsoft.com/office/officeart/2008/layout/BendingPictureSemiTransparentText"/>
    <dgm:cxn modelId="{42B0B3B7-EB59-4C09-A3B6-9801C6435617}" srcId="{2AD365BE-D333-4810-86E5-A6148C44063A}" destId="{4857134A-0DD6-4133-8A36-3DE99F661D92}" srcOrd="1" destOrd="0" parTransId="{0AFD611A-86B6-4D56-A8CB-B21F0675FE53}" sibTransId="{2B3C6565-E0C8-4497-BA8F-E880D28C7D8E}"/>
    <dgm:cxn modelId="{605EB442-7D97-4E09-B58D-F3486DF8E6F7}" type="presOf" srcId="{3B1C75E3-6BBB-44BD-B5D4-74D764927BA0}" destId="{92F904E5-BB5B-4B6B-AAA1-7EDE7A6F3501}" srcOrd="0" destOrd="0" presId="urn:microsoft.com/office/officeart/2008/layout/BendingPictureSemiTransparentText"/>
    <dgm:cxn modelId="{C41451C1-C478-47AE-B751-92CBE5847E09}" srcId="{2AD365BE-D333-4810-86E5-A6148C44063A}" destId="{00574060-00BC-445A-8105-DC74BCFFD302}" srcOrd="0" destOrd="0" parTransId="{22884BDC-ACC9-43F3-98A7-AF55F4780ADE}" sibTransId="{0CE6145F-12B3-4CF8-B4F5-76993C4FC394}"/>
    <dgm:cxn modelId="{65B18147-494C-4451-AD6F-FB660E4DC298}" type="presOf" srcId="{4857134A-0DD6-4133-8A36-3DE99F661D92}" destId="{7AAF62D0-0971-4947-BA95-023B6561F534}" srcOrd="0" destOrd="0" presId="urn:microsoft.com/office/officeart/2008/layout/BendingPictureSemiTransparentText"/>
    <dgm:cxn modelId="{FDA0B986-BA91-4640-A1DD-B81FF4E3F6BE}" type="presOf" srcId="{2AD365BE-D333-4810-86E5-A6148C44063A}" destId="{33C57B5D-5360-409E-B7F0-9B366600D51C}" srcOrd="0" destOrd="0" presId="urn:microsoft.com/office/officeart/2008/layout/BendingPictureSemiTransparentText"/>
    <dgm:cxn modelId="{AE092A7D-DFC3-4BF6-9067-14862089E8F5}" srcId="{2AD365BE-D333-4810-86E5-A6148C44063A}" destId="{7CB4081F-3237-4890-B186-F9FB8976A8D0}" srcOrd="2" destOrd="0" parTransId="{71548C41-D5E6-4CC5-9BED-119DF128F8C2}" sibTransId="{E85E0763-F81D-4731-9522-C08FC5DE5EBF}"/>
    <dgm:cxn modelId="{42C44480-D0F4-486E-AD9A-D450DF1BF310}" srcId="{2AD365BE-D333-4810-86E5-A6148C44063A}" destId="{3B1C75E3-6BBB-44BD-B5D4-74D764927BA0}" srcOrd="3" destOrd="0" parTransId="{DDD0E084-9EB9-486A-8E9A-2D33EE18C46A}" sibTransId="{ADD71F35-9442-4A3E-93ED-FC54C6335ECA}"/>
    <dgm:cxn modelId="{04EDD668-ACB1-4DA6-AAFD-C6366005613F}" type="presOf" srcId="{7CB4081F-3237-4890-B186-F9FB8976A8D0}" destId="{488DB445-1EF0-441F-8F4D-B4CE7520FF84}" srcOrd="0" destOrd="0" presId="urn:microsoft.com/office/officeart/2008/layout/BendingPictureSemiTransparentText"/>
    <dgm:cxn modelId="{778E8CEC-DA5A-4E47-9465-62CFD40829E3}" type="presParOf" srcId="{33C57B5D-5360-409E-B7F0-9B366600D51C}" destId="{457C8C41-015D-447A-8CED-F377A7E087CF}" srcOrd="0" destOrd="0" presId="urn:microsoft.com/office/officeart/2008/layout/BendingPictureSemiTransparentText"/>
    <dgm:cxn modelId="{2F9C3C1B-22C1-4782-A24E-F4BC63E4D42A}" type="presParOf" srcId="{457C8C41-015D-447A-8CED-F377A7E087CF}" destId="{60301648-7137-4BBB-8B0C-FA6B522CE1DC}" srcOrd="0" destOrd="0" presId="urn:microsoft.com/office/officeart/2008/layout/BendingPictureSemiTransparentText"/>
    <dgm:cxn modelId="{431BE64C-D992-47CF-8D6E-AE0866C71E25}" type="presParOf" srcId="{457C8C41-015D-447A-8CED-F377A7E087CF}" destId="{6AEE89D6-C0B5-4F7C-9694-E16983BB0E78}" srcOrd="1" destOrd="0" presId="urn:microsoft.com/office/officeart/2008/layout/BendingPictureSemiTransparentText"/>
    <dgm:cxn modelId="{C920435A-20AB-4712-B60F-24ABA7566415}" type="presParOf" srcId="{33C57B5D-5360-409E-B7F0-9B366600D51C}" destId="{EDB82765-0EB8-4444-A08D-8C797AEAA250}" srcOrd="1" destOrd="0" presId="urn:microsoft.com/office/officeart/2008/layout/BendingPictureSemiTransparentText"/>
    <dgm:cxn modelId="{D70AB966-1B34-4C6A-A552-0CD0C78B2294}" type="presParOf" srcId="{33C57B5D-5360-409E-B7F0-9B366600D51C}" destId="{393D0798-2F9B-473D-BBA8-4B42D64E30B7}" srcOrd="2" destOrd="0" presId="urn:microsoft.com/office/officeart/2008/layout/BendingPictureSemiTransparentText"/>
    <dgm:cxn modelId="{B7D9CB16-3EA5-4960-9404-0C2A1526255F}" type="presParOf" srcId="{393D0798-2F9B-473D-BBA8-4B42D64E30B7}" destId="{261FD1E8-D793-42D0-9ABD-30FF1EB148F5}" srcOrd="0" destOrd="0" presId="urn:microsoft.com/office/officeart/2008/layout/BendingPictureSemiTransparentText"/>
    <dgm:cxn modelId="{1CABD2EA-6B45-49A6-95F3-7808EFEEBC08}" type="presParOf" srcId="{393D0798-2F9B-473D-BBA8-4B42D64E30B7}" destId="{7AAF62D0-0971-4947-BA95-023B6561F534}" srcOrd="1" destOrd="0" presId="urn:microsoft.com/office/officeart/2008/layout/BendingPictureSemiTransparentText"/>
    <dgm:cxn modelId="{67805890-B31A-4793-A7BD-E5E6A693518A}" type="presParOf" srcId="{33C57B5D-5360-409E-B7F0-9B366600D51C}" destId="{E0BB1B3B-8A6D-48C5-BDB5-65CEEEF7FD1C}" srcOrd="3" destOrd="0" presId="urn:microsoft.com/office/officeart/2008/layout/BendingPictureSemiTransparentText"/>
    <dgm:cxn modelId="{07B878BD-0343-4EA8-81E7-BBB899BE8EC8}" type="presParOf" srcId="{33C57B5D-5360-409E-B7F0-9B366600D51C}" destId="{54699FCA-8E94-48EC-93D0-D7782154C67C}" srcOrd="4" destOrd="0" presId="urn:microsoft.com/office/officeart/2008/layout/BendingPictureSemiTransparentText"/>
    <dgm:cxn modelId="{BDD23C22-5D43-4015-9898-80D7998AF4DA}" type="presParOf" srcId="{54699FCA-8E94-48EC-93D0-D7782154C67C}" destId="{E539F6B2-D459-4D49-B4D4-05121C9E7CC0}" srcOrd="0" destOrd="0" presId="urn:microsoft.com/office/officeart/2008/layout/BendingPictureSemiTransparentText"/>
    <dgm:cxn modelId="{E1E18639-95C0-4A75-BF0A-A311DFB3CAA5}" type="presParOf" srcId="{54699FCA-8E94-48EC-93D0-D7782154C67C}" destId="{488DB445-1EF0-441F-8F4D-B4CE7520FF84}" srcOrd="1" destOrd="0" presId="urn:microsoft.com/office/officeart/2008/layout/BendingPictureSemiTransparentText"/>
    <dgm:cxn modelId="{3E42CFE1-7B0B-4DF8-9A26-62B5D412045F}" type="presParOf" srcId="{33C57B5D-5360-409E-B7F0-9B366600D51C}" destId="{9FFC291A-3BAE-4EE7-AC81-5C10A1244EEE}" srcOrd="5" destOrd="0" presId="urn:microsoft.com/office/officeart/2008/layout/BendingPictureSemiTransparentText"/>
    <dgm:cxn modelId="{6008F19F-EDA2-4677-96BB-3268885C94D2}" type="presParOf" srcId="{33C57B5D-5360-409E-B7F0-9B366600D51C}" destId="{08D4D4D3-11B1-4E68-A384-64DEEFDF9F05}" srcOrd="6" destOrd="0" presId="urn:microsoft.com/office/officeart/2008/layout/BendingPictureSemiTransparentText"/>
    <dgm:cxn modelId="{2C8CA7F3-3235-4B59-B55E-9784710C1362}" type="presParOf" srcId="{08D4D4D3-11B1-4E68-A384-64DEEFDF9F05}" destId="{430FA422-AC25-458E-88AF-F23EF20D1AC5}" srcOrd="0" destOrd="0" presId="urn:microsoft.com/office/officeart/2008/layout/BendingPictureSemiTransparentText"/>
    <dgm:cxn modelId="{219F9416-2723-4E2A-BA2A-882DE457172A}" type="presParOf" srcId="{08D4D4D3-11B1-4E68-A384-64DEEFDF9F05}" destId="{92F904E5-BB5B-4B6B-AAA1-7EDE7A6F350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CED52-91F3-4247-B3BE-B7B1947A20F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F5F90D-5812-4EFB-A824-1B2AC83A0AF5}">
      <dgm:prSet phldrT="[Текст]" custT="1"/>
      <dgm:spPr/>
      <dgm:t>
        <a:bodyPr/>
        <a:lstStyle/>
        <a:p>
          <a:r>
            <a:rPr lang="ru-RU" sz="1400" dirty="0" smtClean="0"/>
            <a:t>Окружение</a:t>
          </a:r>
          <a:endParaRPr lang="ru-RU" sz="1400" dirty="0"/>
        </a:p>
      </dgm:t>
    </dgm:pt>
    <dgm:pt modelId="{9096CCD2-00F0-42A1-A66F-7EF294A9BC43}" type="parTrans" cxnId="{11F121AA-A459-4040-BDF3-2710C23ECB06}">
      <dgm:prSet/>
      <dgm:spPr/>
      <dgm:t>
        <a:bodyPr/>
        <a:lstStyle/>
        <a:p>
          <a:endParaRPr lang="ru-RU" sz="1600"/>
        </a:p>
      </dgm:t>
    </dgm:pt>
    <dgm:pt modelId="{7D60DFEE-DFFF-4D64-8AC4-E72A0381ED0C}" type="sibTrans" cxnId="{11F121AA-A459-4040-BDF3-2710C23ECB06}">
      <dgm:prSet/>
      <dgm:spPr/>
      <dgm:t>
        <a:bodyPr/>
        <a:lstStyle/>
        <a:p>
          <a:endParaRPr lang="ru-RU" sz="1600"/>
        </a:p>
      </dgm:t>
    </dgm:pt>
    <dgm:pt modelId="{86AE4AF6-FC9C-4671-9BEC-B9AB891984D6}">
      <dgm:prSet phldrT="[Текст]" custT="1"/>
      <dgm:spPr/>
      <dgm:t>
        <a:bodyPr/>
        <a:lstStyle/>
        <a:p>
          <a:r>
            <a:rPr lang="ru-RU" sz="2400" dirty="0" smtClean="0"/>
            <a:t>Много мусора</a:t>
          </a:r>
          <a:endParaRPr lang="ru-RU" sz="2400" dirty="0"/>
        </a:p>
      </dgm:t>
    </dgm:pt>
    <dgm:pt modelId="{6687D1D5-D5D7-4794-B5F9-B555D0A015D2}" type="parTrans" cxnId="{BCEFD931-1E33-471B-B904-25DDE3472F60}">
      <dgm:prSet/>
      <dgm:spPr/>
      <dgm:t>
        <a:bodyPr/>
        <a:lstStyle/>
        <a:p>
          <a:endParaRPr lang="ru-RU" sz="1600"/>
        </a:p>
      </dgm:t>
    </dgm:pt>
    <dgm:pt modelId="{43018419-D32F-4D3B-9148-AE6D1F2AB57E}" type="sibTrans" cxnId="{BCEFD931-1E33-471B-B904-25DDE3472F60}">
      <dgm:prSet/>
      <dgm:spPr/>
      <dgm:t>
        <a:bodyPr/>
        <a:lstStyle/>
        <a:p>
          <a:endParaRPr lang="ru-RU" sz="1600"/>
        </a:p>
      </dgm:t>
    </dgm:pt>
    <dgm:pt modelId="{AD1FEAF5-16E6-4EC7-BDF5-991DCF509CCD}">
      <dgm:prSet phldrT="[Текст]" custT="1"/>
      <dgm:spPr/>
      <dgm:t>
        <a:bodyPr/>
        <a:lstStyle/>
        <a:p>
          <a:r>
            <a:rPr lang="ru-RU" sz="2400" dirty="0" smtClean="0"/>
            <a:t>Много данных</a:t>
          </a:r>
          <a:endParaRPr lang="ru-RU" sz="2400" dirty="0"/>
        </a:p>
      </dgm:t>
    </dgm:pt>
    <dgm:pt modelId="{FCFFB167-8C6D-4367-A293-36D4C7A11DCA}" type="parTrans" cxnId="{5C4202D0-C46D-4845-98BE-9D679943DC3F}">
      <dgm:prSet/>
      <dgm:spPr/>
      <dgm:t>
        <a:bodyPr/>
        <a:lstStyle/>
        <a:p>
          <a:endParaRPr lang="ru-RU" sz="1600"/>
        </a:p>
      </dgm:t>
    </dgm:pt>
    <dgm:pt modelId="{1307EA41-B979-4E05-A8EA-30DED4830A88}" type="sibTrans" cxnId="{5C4202D0-C46D-4845-98BE-9D679943DC3F}">
      <dgm:prSet/>
      <dgm:spPr/>
      <dgm:t>
        <a:bodyPr/>
        <a:lstStyle/>
        <a:p>
          <a:endParaRPr lang="ru-RU" sz="1600"/>
        </a:p>
      </dgm:t>
    </dgm:pt>
    <dgm:pt modelId="{9BF63ACB-4C13-4E20-8011-736EAA07DD84}">
      <dgm:prSet phldrT="[Текст]" custT="1"/>
      <dgm:spPr/>
      <dgm:t>
        <a:bodyPr/>
        <a:lstStyle/>
        <a:p>
          <a:r>
            <a:rPr lang="ru-RU" sz="1400" dirty="0" smtClean="0"/>
            <a:t>Интересы</a:t>
          </a:r>
          <a:endParaRPr lang="ru-RU" sz="1400" dirty="0"/>
        </a:p>
      </dgm:t>
    </dgm:pt>
    <dgm:pt modelId="{A6CDE23A-52F3-4D0F-8D66-8B6725DE9B89}" type="parTrans" cxnId="{FC121C2D-C49C-4697-8ABD-6C0DE3531590}">
      <dgm:prSet/>
      <dgm:spPr/>
      <dgm:t>
        <a:bodyPr/>
        <a:lstStyle/>
        <a:p>
          <a:endParaRPr lang="ru-RU" sz="1600"/>
        </a:p>
      </dgm:t>
    </dgm:pt>
    <dgm:pt modelId="{0A4BFADF-5F4A-4D87-AA59-C64FC59994D3}" type="sibTrans" cxnId="{FC121C2D-C49C-4697-8ABD-6C0DE3531590}">
      <dgm:prSet/>
      <dgm:spPr/>
      <dgm:t>
        <a:bodyPr/>
        <a:lstStyle/>
        <a:p>
          <a:endParaRPr lang="ru-RU" sz="1600"/>
        </a:p>
      </dgm:t>
    </dgm:pt>
    <dgm:pt modelId="{75282AC8-DB18-4B24-8C4A-D379448B263B}">
      <dgm:prSet phldrT="[Текст]" custT="1"/>
      <dgm:spPr/>
      <dgm:t>
        <a:bodyPr/>
        <a:lstStyle/>
        <a:p>
          <a:r>
            <a:rPr lang="ru-RU" sz="1400" dirty="0" smtClean="0"/>
            <a:t>Поведение</a:t>
          </a:r>
          <a:endParaRPr lang="ru-RU" sz="1400" dirty="0"/>
        </a:p>
      </dgm:t>
    </dgm:pt>
    <dgm:pt modelId="{B1665580-BA99-41E4-8B6D-E6DE53F5EA51}" type="parTrans" cxnId="{C64F0BD6-96CC-4FCB-8655-D45434103AC3}">
      <dgm:prSet/>
      <dgm:spPr/>
      <dgm:t>
        <a:bodyPr/>
        <a:lstStyle/>
        <a:p>
          <a:endParaRPr lang="ru-RU" sz="1600"/>
        </a:p>
      </dgm:t>
    </dgm:pt>
    <dgm:pt modelId="{B97042DA-7892-4BC2-9593-9E9886E78A57}" type="sibTrans" cxnId="{C64F0BD6-96CC-4FCB-8655-D45434103AC3}">
      <dgm:prSet/>
      <dgm:spPr/>
      <dgm:t>
        <a:bodyPr/>
        <a:lstStyle/>
        <a:p>
          <a:endParaRPr lang="ru-RU" sz="1600"/>
        </a:p>
      </dgm:t>
    </dgm:pt>
    <dgm:pt modelId="{432F1E9D-62F9-4AC2-A8CD-82919481F02C}">
      <dgm:prSet phldrT="[Текст]" custT="1"/>
      <dgm:spPr/>
      <dgm:t>
        <a:bodyPr/>
        <a:lstStyle/>
        <a:p>
          <a:r>
            <a:rPr lang="ru-RU" sz="1400" dirty="0" smtClean="0"/>
            <a:t>Нет доверия</a:t>
          </a:r>
          <a:endParaRPr lang="ru-RU" sz="1400" dirty="0"/>
        </a:p>
      </dgm:t>
    </dgm:pt>
    <dgm:pt modelId="{3B1AC2A4-2679-4B74-8AEA-5F0043682A45}" type="sibTrans" cxnId="{F512A2BE-8553-4873-9806-538C6B569F3F}">
      <dgm:prSet/>
      <dgm:spPr/>
      <dgm:t>
        <a:bodyPr/>
        <a:lstStyle/>
        <a:p>
          <a:endParaRPr lang="ru-RU" sz="1600"/>
        </a:p>
      </dgm:t>
    </dgm:pt>
    <dgm:pt modelId="{A64B24B6-6F01-4CC1-8EF2-BCB5C6209D8D}" type="parTrans" cxnId="{F512A2BE-8553-4873-9806-538C6B569F3F}">
      <dgm:prSet/>
      <dgm:spPr/>
      <dgm:t>
        <a:bodyPr/>
        <a:lstStyle/>
        <a:p>
          <a:endParaRPr lang="ru-RU" sz="1600"/>
        </a:p>
      </dgm:t>
    </dgm:pt>
    <dgm:pt modelId="{1E9BED05-C74B-4E31-911C-56AAB63D86F4}">
      <dgm:prSet phldrT="[Текст]" custT="1"/>
      <dgm:spPr/>
      <dgm:t>
        <a:bodyPr/>
        <a:lstStyle/>
        <a:p>
          <a:r>
            <a:rPr lang="ru-RU" sz="1400" dirty="0" smtClean="0"/>
            <a:t>Нет связности</a:t>
          </a:r>
          <a:endParaRPr lang="ru-RU" sz="1400" dirty="0"/>
        </a:p>
      </dgm:t>
    </dgm:pt>
    <dgm:pt modelId="{35944D6C-14BC-4771-984C-37B8608CEEBF}" type="parTrans" cxnId="{4ECAC0B7-8C35-4087-A687-D544C19F9308}">
      <dgm:prSet/>
      <dgm:spPr/>
      <dgm:t>
        <a:bodyPr/>
        <a:lstStyle/>
        <a:p>
          <a:endParaRPr lang="ru-RU" sz="1600"/>
        </a:p>
      </dgm:t>
    </dgm:pt>
    <dgm:pt modelId="{D948733F-30AF-4A9D-896E-8717ABA91462}" type="sibTrans" cxnId="{4ECAC0B7-8C35-4087-A687-D544C19F9308}">
      <dgm:prSet/>
      <dgm:spPr/>
      <dgm:t>
        <a:bodyPr/>
        <a:lstStyle/>
        <a:p>
          <a:endParaRPr lang="ru-RU" sz="1600"/>
        </a:p>
      </dgm:t>
    </dgm:pt>
    <dgm:pt modelId="{6A0B2DBB-F2D0-4BE3-BEC5-CA715121F146}">
      <dgm:prSet phldrT="[Текст]" custT="1"/>
      <dgm:spPr/>
      <dgm:t>
        <a:bodyPr/>
        <a:lstStyle/>
        <a:p>
          <a:r>
            <a:rPr lang="ru-RU" sz="1400" dirty="0" smtClean="0"/>
            <a:t>95-99% - шум</a:t>
          </a:r>
          <a:endParaRPr lang="ru-RU" sz="1400" dirty="0"/>
        </a:p>
      </dgm:t>
    </dgm:pt>
    <dgm:pt modelId="{91BE2B53-2C89-47BB-A7AB-5E9E29D305DB}" type="parTrans" cxnId="{71245DBA-6297-4B3A-849F-C77F3AAC0CB5}">
      <dgm:prSet/>
      <dgm:spPr/>
      <dgm:t>
        <a:bodyPr/>
        <a:lstStyle/>
        <a:p>
          <a:endParaRPr lang="ru-RU" sz="1600"/>
        </a:p>
      </dgm:t>
    </dgm:pt>
    <dgm:pt modelId="{7B08328B-0236-45FC-9E7E-36DE667139D5}" type="sibTrans" cxnId="{71245DBA-6297-4B3A-849F-C77F3AAC0CB5}">
      <dgm:prSet/>
      <dgm:spPr/>
      <dgm:t>
        <a:bodyPr/>
        <a:lstStyle/>
        <a:p>
          <a:endParaRPr lang="ru-RU" sz="1600"/>
        </a:p>
      </dgm:t>
    </dgm:pt>
    <dgm:pt modelId="{CB85344C-0120-4DA8-AD0C-9AC102838264}" type="pres">
      <dgm:prSet presAssocID="{D55CED52-91F3-4247-B3BE-B7B1947A20F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180AF-FB6A-4628-A968-FD2AF3DA6631}" type="pres">
      <dgm:prSet presAssocID="{D55CED52-91F3-4247-B3BE-B7B1947A20F4}" presName="Background" presStyleLbl="bgImgPlace1" presStyleIdx="0" presStyleCnt="1" custScaleX="104153" custScaleY="122917"/>
      <dgm:spPr/>
      <dgm:t>
        <a:bodyPr/>
        <a:lstStyle/>
        <a:p>
          <a:endParaRPr lang="ru-RU"/>
        </a:p>
      </dgm:t>
    </dgm:pt>
    <dgm:pt modelId="{E4FC639C-6312-44BB-A027-AB0A9990CAFB}" type="pres">
      <dgm:prSet presAssocID="{D55CED52-91F3-4247-B3BE-B7B1947A20F4}" presName="ParentText1" presStyleLbl="revTx" presStyleIdx="0" presStyleCnt="2" custScaleX="80536" custScaleY="69262" custLinFactNeighborX="-4996" custLinFactNeighborY="-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3D19-FD7D-4E58-8160-34B3C8F2A7F0}" type="pres">
      <dgm:prSet presAssocID="{D55CED52-91F3-4247-B3BE-B7B1947A20F4}" presName="ParentText2" presStyleLbl="revTx" presStyleIdx="1" presStyleCnt="2" custScaleX="79012" custScaleY="73731" custLinFactNeighborX="7523" custLinFactNeighborY="1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01EA8-4B95-48F8-BB34-66FE85C2FFF6}" type="pres">
      <dgm:prSet presAssocID="{D55CED52-91F3-4247-B3BE-B7B1947A20F4}" presName="Plus" presStyleLbl="alignNode1" presStyleIdx="0" presStyleCnt="2" custLinFactNeighborY="-24685"/>
      <dgm:spPr>
        <a:solidFill>
          <a:srgbClr val="00B050"/>
        </a:solidFill>
        <a:ln>
          <a:solidFill>
            <a:srgbClr val="00B050"/>
          </a:solidFill>
        </a:ln>
      </dgm:spPr>
    </dgm:pt>
    <dgm:pt modelId="{EFAA57E2-3DA3-400A-861B-EA86AB3FFD42}" type="pres">
      <dgm:prSet presAssocID="{D55CED52-91F3-4247-B3BE-B7B1947A20F4}" presName="Minus" presStyleLbl="alignNode1" presStyleIdx="1" presStyleCnt="2" custLinFactNeighborY="-94725"/>
      <dgm:spPr>
        <a:solidFill>
          <a:srgbClr val="FF0000"/>
        </a:solidFill>
        <a:ln>
          <a:solidFill>
            <a:srgbClr val="FF0000"/>
          </a:solidFill>
        </a:ln>
      </dgm:spPr>
    </dgm:pt>
    <dgm:pt modelId="{EBBC305F-675D-4B6F-B94D-7656EB659662}" type="pres">
      <dgm:prSet presAssocID="{D55CED52-91F3-4247-B3BE-B7B1947A20F4}" presName="Divider" presStyleLbl="parChTrans1D1" presStyleIdx="0" presStyleCnt="1" custFlipHor="0" custScaleX="2000000" custScaleY="97390"/>
      <dgm:spPr/>
    </dgm:pt>
  </dgm:ptLst>
  <dgm:cxnLst>
    <dgm:cxn modelId="{C3FAE9FD-9BA2-41DE-A06D-5ABCCBF7E181}" type="presOf" srcId="{6A0B2DBB-F2D0-4BE3-BEC5-CA715121F146}" destId="{48A23D19-FD7D-4E58-8160-34B3C8F2A7F0}" srcOrd="0" destOrd="3" presId="urn:microsoft.com/office/officeart/2009/3/layout/PlusandMinus"/>
    <dgm:cxn modelId="{7867E160-3EE4-48F4-96AE-80A8CBD128FA}" type="presOf" srcId="{D55CED52-91F3-4247-B3BE-B7B1947A20F4}" destId="{CB85344C-0120-4DA8-AD0C-9AC102838264}" srcOrd="0" destOrd="0" presId="urn:microsoft.com/office/officeart/2009/3/layout/PlusandMinus"/>
    <dgm:cxn modelId="{BCEFD931-1E33-471B-B904-25DDE3472F60}" srcId="{D55CED52-91F3-4247-B3BE-B7B1947A20F4}" destId="{86AE4AF6-FC9C-4671-9BEC-B9AB891984D6}" srcOrd="1" destOrd="0" parTransId="{6687D1D5-D5D7-4794-B5F9-B555D0A015D2}" sibTransId="{43018419-D32F-4D3B-9148-AE6D1F2AB57E}"/>
    <dgm:cxn modelId="{71245DBA-6297-4B3A-849F-C77F3AAC0CB5}" srcId="{86AE4AF6-FC9C-4671-9BEC-B9AB891984D6}" destId="{6A0B2DBB-F2D0-4BE3-BEC5-CA715121F146}" srcOrd="2" destOrd="0" parTransId="{91BE2B53-2C89-47BB-A7AB-5E9E29D305DB}" sibTransId="{7B08328B-0236-45FC-9E7E-36DE667139D5}"/>
    <dgm:cxn modelId="{3A85485C-C4D5-484F-92CB-2D38FFD4A447}" type="presOf" srcId="{0CF5F90D-5812-4EFB-A824-1B2AC83A0AF5}" destId="{E4FC639C-6312-44BB-A027-AB0A9990CAFB}" srcOrd="0" destOrd="1" presId="urn:microsoft.com/office/officeart/2009/3/layout/PlusandMinus"/>
    <dgm:cxn modelId="{47AB9A7B-B220-4245-A508-C2E4CE98FA96}" type="presOf" srcId="{86AE4AF6-FC9C-4671-9BEC-B9AB891984D6}" destId="{48A23D19-FD7D-4E58-8160-34B3C8F2A7F0}" srcOrd="0" destOrd="0" presId="urn:microsoft.com/office/officeart/2009/3/layout/PlusandMinus"/>
    <dgm:cxn modelId="{772F046A-9FD5-4A55-B6A7-E28F8AADEDDC}" type="presOf" srcId="{9BF63ACB-4C13-4E20-8011-736EAA07DD84}" destId="{E4FC639C-6312-44BB-A027-AB0A9990CAFB}" srcOrd="0" destOrd="2" presId="urn:microsoft.com/office/officeart/2009/3/layout/PlusandMinus"/>
    <dgm:cxn modelId="{FC121C2D-C49C-4697-8ABD-6C0DE3531590}" srcId="{AD1FEAF5-16E6-4EC7-BDF5-991DCF509CCD}" destId="{9BF63ACB-4C13-4E20-8011-736EAA07DD84}" srcOrd="1" destOrd="0" parTransId="{A6CDE23A-52F3-4D0F-8D66-8B6725DE9B89}" sibTransId="{0A4BFADF-5F4A-4D87-AA59-C64FC59994D3}"/>
    <dgm:cxn modelId="{4ECAC0B7-8C35-4087-A687-D544C19F9308}" srcId="{86AE4AF6-FC9C-4671-9BEC-B9AB891984D6}" destId="{1E9BED05-C74B-4E31-911C-56AAB63D86F4}" srcOrd="1" destOrd="0" parTransId="{35944D6C-14BC-4771-984C-37B8608CEEBF}" sibTransId="{D948733F-30AF-4A9D-896E-8717ABA91462}"/>
    <dgm:cxn modelId="{A80C1954-E863-4477-9C54-C25F27E96F50}" type="presOf" srcId="{AD1FEAF5-16E6-4EC7-BDF5-991DCF509CCD}" destId="{E4FC639C-6312-44BB-A027-AB0A9990CAFB}" srcOrd="0" destOrd="0" presId="urn:microsoft.com/office/officeart/2009/3/layout/PlusandMinus"/>
    <dgm:cxn modelId="{11F121AA-A459-4040-BDF3-2710C23ECB06}" srcId="{AD1FEAF5-16E6-4EC7-BDF5-991DCF509CCD}" destId="{0CF5F90D-5812-4EFB-A824-1B2AC83A0AF5}" srcOrd="0" destOrd="0" parTransId="{9096CCD2-00F0-42A1-A66F-7EF294A9BC43}" sibTransId="{7D60DFEE-DFFF-4D64-8AC4-E72A0381ED0C}"/>
    <dgm:cxn modelId="{C9727C0A-DC34-4A12-A279-5FA683A29F8A}" type="presOf" srcId="{432F1E9D-62F9-4AC2-A8CD-82919481F02C}" destId="{48A23D19-FD7D-4E58-8160-34B3C8F2A7F0}" srcOrd="0" destOrd="1" presId="urn:microsoft.com/office/officeart/2009/3/layout/PlusandMinus"/>
    <dgm:cxn modelId="{5C4202D0-C46D-4845-98BE-9D679943DC3F}" srcId="{D55CED52-91F3-4247-B3BE-B7B1947A20F4}" destId="{AD1FEAF5-16E6-4EC7-BDF5-991DCF509CCD}" srcOrd="0" destOrd="0" parTransId="{FCFFB167-8C6D-4367-A293-36D4C7A11DCA}" sibTransId="{1307EA41-B979-4E05-A8EA-30DED4830A88}"/>
    <dgm:cxn modelId="{68022FB8-BF6D-46EF-8C5D-5602BCE789CA}" type="presOf" srcId="{1E9BED05-C74B-4E31-911C-56AAB63D86F4}" destId="{48A23D19-FD7D-4E58-8160-34B3C8F2A7F0}" srcOrd="0" destOrd="2" presId="urn:microsoft.com/office/officeart/2009/3/layout/PlusandMinus"/>
    <dgm:cxn modelId="{F512A2BE-8553-4873-9806-538C6B569F3F}" srcId="{86AE4AF6-FC9C-4671-9BEC-B9AB891984D6}" destId="{432F1E9D-62F9-4AC2-A8CD-82919481F02C}" srcOrd="0" destOrd="0" parTransId="{A64B24B6-6F01-4CC1-8EF2-BCB5C6209D8D}" sibTransId="{3B1AC2A4-2679-4B74-8AEA-5F0043682A45}"/>
    <dgm:cxn modelId="{E14DACC9-CA7F-4DC5-9B5F-C40C8AEFCBA6}" type="presOf" srcId="{75282AC8-DB18-4B24-8C4A-D379448B263B}" destId="{E4FC639C-6312-44BB-A027-AB0A9990CAFB}" srcOrd="0" destOrd="3" presId="urn:microsoft.com/office/officeart/2009/3/layout/PlusandMinus"/>
    <dgm:cxn modelId="{C64F0BD6-96CC-4FCB-8655-D45434103AC3}" srcId="{AD1FEAF5-16E6-4EC7-BDF5-991DCF509CCD}" destId="{75282AC8-DB18-4B24-8C4A-D379448B263B}" srcOrd="2" destOrd="0" parTransId="{B1665580-BA99-41E4-8B6D-E6DE53F5EA51}" sibTransId="{B97042DA-7892-4BC2-9593-9E9886E78A57}"/>
    <dgm:cxn modelId="{0FAEDFEF-8218-45A1-B5D1-77C4734EE759}" type="presParOf" srcId="{CB85344C-0120-4DA8-AD0C-9AC102838264}" destId="{99A180AF-FB6A-4628-A968-FD2AF3DA6631}" srcOrd="0" destOrd="0" presId="urn:microsoft.com/office/officeart/2009/3/layout/PlusandMinus"/>
    <dgm:cxn modelId="{2FE38717-B407-493B-B4D7-F3D040F5DA18}" type="presParOf" srcId="{CB85344C-0120-4DA8-AD0C-9AC102838264}" destId="{E4FC639C-6312-44BB-A027-AB0A9990CAFB}" srcOrd="1" destOrd="0" presId="urn:microsoft.com/office/officeart/2009/3/layout/PlusandMinus"/>
    <dgm:cxn modelId="{6881D703-DF2C-459B-9A81-34FBB92B1F85}" type="presParOf" srcId="{CB85344C-0120-4DA8-AD0C-9AC102838264}" destId="{48A23D19-FD7D-4E58-8160-34B3C8F2A7F0}" srcOrd="2" destOrd="0" presId="urn:microsoft.com/office/officeart/2009/3/layout/PlusandMinus"/>
    <dgm:cxn modelId="{A2A2AAB8-1A24-4765-BDB8-ACDD1FC8B4B8}" type="presParOf" srcId="{CB85344C-0120-4DA8-AD0C-9AC102838264}" destId="{47501EA8-4B95-48F8-BB34-66FE85C2FFF6}" srcOrd="3" destOrd="0" presId="urn:microsoft.com/office/officeart/2009/3/layout/PlusandMinus"/>
    <dgm:cxn modelId="{3DEF0D85-967F-45C4-9826-A53D4D31701B}" type="presParOf" srcId="{CB85344C-0120-4DA8-AD0C-9AC102838264}" destId="{EFAA57E2-3DA3-400A-861B-EA86AB3FFD42}" srcOrd="4" destOrd="0" presId="urn:microsoft.com/office/officeart/2009/3/layout/PlusandMinus"/>
    <dgm:cxn modelId="{52046043-44FE-40E8-8B5A-4272E7BC8DF5}" type="presParOf" srcId="{CB85344C-0120-4DA8-AD0C-9AC102838264}" destId="{EBBC305F-675D-4B6F-B94D-7656EB65966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D8C24D-CB73-46B6-94D2-3AD9B1CEFBF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01F699-D792-4FD0-AFED-D8DE89178DC4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ru-RU" dirty="0" smtClean="0"/>
            <a:t>Данные полные</a:t>
          </a:r>
          <a:endParaRPr lang="ru-RU" dirty="0"/>
        </a:p>
      </dgm:t>
    </dgm:pt>
    <dgm:pt modelId="{A4A8520B-581E-4A32-AC09-DFEC21B2EC91}" type="parTrans" cxnId="{488BD9FE-3208-4D81-9322-E18DA540B6A9}">
      <dgm:prSet/>
      <dgm:spPr/>
      <dgm:t>
        <a:bodyPr/>
        <a:lstStyle/>
        <a:p>
          <a:endParaRPr lang="ru-RU"/>
        </a:p>
      </dgm:t>
    </dgm:pt>
    <dgm:pt modelId="{D4084541-E2FB-4132-86F6-03B2D08C4D72}" type="sibTrans" cxnId="{488BD9FE-3208-4D81-9322-E18DA540B6A9}">
      <dgm:prSet/>
      <dgm:spPr/>
      <dgm:t>
        <a:bodyPr/>
        <a:lstStyle/>
        <a:p>
          <a:endParaRPr lang="ru-RU"/>
        </a:p>
      </dgm:t>
    </dgm:pt>
    <dgm:pt modelId="{DD9897CE-10C0-416D-B6EE-5681BE93FDF6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ru-RU" dirty="0" smtClean="0"/>
            <a:t>Сложные стратегии оценки</a:t>
          </a:r>
          <a:endParaRPr lang="ru-RU" dirty="0"/>
        </a:p>
      </dgm:t>
    </dgm:pt>
    <dgm:pt modelId="{69AC99AD-3676-48DB-B39C-DA74727A460D}" type="parTrans" cxnId="{2D46F874-7D39-44BD-AE95-FBF85D4F94B4}">
      <dgm:prSet/>
      <dgm:spPr/>
      <dgm:t>
        <a:bodyPr/>
        <a:lstStyle/>
        <a:p>
          <a:endParaRPr lang="ru-RU"/>
        </a:p>
      </dgm:t>
    </dgm:pt>
    <dgm:pt modelId="{81F3B582-18D8-437B-8631-83AAFCFB5C78}" type="sibTrans" cxnId="{2D46F874-7D39-44BD-AE95-FBF85D4F94B4}">
      <dgm:prSet/>
      <dgm:spPr/>
      <dgm:t>
        <a:bodyPr/>
        <a:lstStyle/>
        <a:p>
          <a:endParaRPr lang="ru-RU"/>
        </a:p>
      </dgm:t>
    </dgm:pt>
    <dgm:pt modelId="{5CB60332-EF2D-4D73-9F34-7F29E6B02D21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ru-RU" dirty="0" smtClean="0"/>
            <a:t>Данных мало</a:t>
          </a:r>
          <a:endParaRPr lang="ru-RU" dirty="0"/>
        </a:p>
      </dgm:t>
    </dgm:pt>
    <dgm:pt modelId="{DB824D54-2166-4D95-9C17-D99D25188736}" type="parTrans" cxnId="{1A0D5064-F8F1-492A-A9E6-DF755854E1AA}">
      <dgm:prSet/>
      <dgm:spPr/>
      <dgm:t>
        <a:bodyPr/>
        <a:lstStyle/>
        <a:p>
          <a:endParaRPr lang="ru-RU"/>
        </a:p>
      </dgm:t>
    </dgm:pt>
    <dgm:pt modelId="{0DD68BDD-5CD9-47A8-A941-0E871D409A77}" type="sibTrans" cxnId="{1A0D5064-F8F1-492A-A9E6-DF755854E1AA}">
      <dgm:prSet/>
      <dgm:spPr/>
      <dgm:t>
        <a:bodyPr/>
        <a:lstStyle/>
        <a:p>
          <a:endParaRPr lang="ru-RU"/>
        </a:p>
      </dgm:t>
    </dgm:pt>
    <dgm:pt modelId="{48577ACE-A448-45AC-BB93-3DAF01920A1E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ru-RU" dirty="0" smtClean="0"/>
            <a:t>Сложно оценивать впервые обратившихся</a:t>
          </a:r>
          <a:endParaRPr lang="ru-RU" dirty="0"/>
        </a:p>
      </dgm:t>
    </dgm:pt>
    <dgm:pt modelId="{FEB0BB24-C088-481A-AB3A-90779F8E5599}" type="parTrans" cxnId="{47F8A633-FC13-4889-96EB-B0D2A126F4A9}">
      <dgm:prSet/>
      <dgm:spPr/>
      <dgm:t>
        <a:bodyPr/>
        <a:lstStyle/>
        <a:p>
          <a:endParaRPr lang="ru-RU"/>
        </a:p>
      </dgm:t>
    </dgm:pt>
    <dgm:pt modelId="{387223D8-0C9F-4C94-9DED-AAA886504E6C}" type="sibTrans" cxnId="{47F8A633-FC13-4889-96EB-B0D2A126F4A9}">
      <dgm:prSet/>
      <dgm:spPr/>
      <dgm:t>
        <a:bodyPr/>
        <a:lstStyle/>
        <a:p>
          <a:endParaRPr lang="ru-RU"/>
        </a:p>
      </dgm:t>
    </dgm:pt>
    <dgm:pt modelId="{F245D5C5-9CC0-40E7-ACC3-41314F70B6E3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ru-RU" dirty="0" smtClean="0"/>
            <a:t>Только свои заемщики</a:t>
          </a:r>
          <a:endParaRPr lang="ru-RU" dirty="0"/>
        </a:p>
      </dgm:t>
    </dgm:pt>
    <dgm:pt modelId="{B86352AD-F297-4615-86BF-2DC404D1A0DC}" type="parTrans" cxnId="{CFF2D0D4-CCA3-42D6-A5F1-13FB62078265}">
      <dgm:prSet/>
      <dgm:spPr/>
      <dgm:t>
        <a:bodyPr/>
        <a:lstStyle/>
        <a:p>
          <a:endParaRPr lang="ru-RU"/>
        </a:p>
      </dgm:t>
    </dgm:pt>
    <dgm:pt modelId="{DC5468AE-D0B8-4495-94FE-571247AC2C95}" type="sibTrans" cxnId="{CFF2D0D4-CCA3-42D6-A5F1-13FB62078265}">
      <dgm:prSet/>
      <dgm:spPr/>
      <dgm:t>
        <a:bodyPr/>
        <a:lstStyle/>
        <a:p>
          <a:endParaRPr lang="ru-RU"/>
        </a:p>
      </dgm:t>
    </dgm:pt>
    <dgm:pt modelId="{4770063E-8380-4378-A40B-50DF245AD0E0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ru-RU" dirty="0" smtClean="0"/>
            <a:t>Вся информация по заемщику</a:t>
          </a:r>
          <a:endParaRPr lang="ru-RU" dirty="0"/>
        </a:p>
      </dgm:t>
    </dgm:pt>
    <dgm:pt modelId="{3D151C5F-8166-4586-8355-095A6B89FD61}" type="parTrans" cxnId="{C045E7DE-E836-4551-B6DD-073DD5B085DC}">
      <dgm:prSet/>
      <dgm:spPr/>
      <dgm:t>
        <a:bodyPr/>
        <a:lstStyle/>
        <a:p>
          <a:endParaRPr lang="ru-RU"/>
        </a:p>
      </dgm:t>
    </dgm:pt>
    <dgm:pt modelId="{DEF25BCE-5283-40B8-9427-BA4D40127D2C}" type="sibTrans" cxnId="{C045E7DE-E836-4551-B6DD-073DD5B085DC}">
      <dgm:prSet/>
      <dgm:spPr/>
      <dgm:t>
        <a:bodyPr/>
        <a:lstStyle/>
        <a:p>
          <a:endParaRPr lang="ru-RU"/>
        </a:p>
      </dgm:t>
    </dgm:pt>
    <dgm:pt modelId="{9A91C9EE-E321-4336-931F-039B743CDA4D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endParaRPr lang="ru-RU" dirty="0"/>
        </a:p>
      </dgm:t>
    </dgm:pt>
    <dgm:pt modelId="{A71063ED-4CDE-4F30-BE8B-514D279710A5}" type="parTrans" cxnId="{0E8909AD-7897-49EF-BF7B-C9525A016B4D}">
      <dgm:prSet/>
      <dgm:spPr/>
      <dgm:t>
        <a:bodyPr/>
        <a:lstStyle/>
        <a:p>
          <a:endParaRPr lang="ru-RU"/>
        </a:p>
      </dgm:t>
    </dgm:pt>
    <dgm:pt modelId="{7EEC58E5-76A8-4FB1-9508-2A6D2FA2C195}" type="sibTrans" cxnId="{0E8909AD-7897-49EF-BF7B-C9525A016B4D}">
      <dgm:prSet/>
      <dgm:spPr/>
      <dgm:t>
        <a:bodyPr/>
        <a:lstStyle/>
        <a:p>
          <a:endParaRPr lang="ru-RU"/>
        </a:p>
      </dgm:t>
    </dgm:pt>
    <dgm:pt modelId="{EF615547-688A-4758-9648-DC80E0B877B7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ru-RU" dirty="0" smtClean="0"/>
            <a:t>Отсутствие платы за обращение к сервису</a:t>
          </a:r>
          <a:endParaRPr lang="ru-RU" dirty="0"/>
        </a:p>
      </dgm:t>
    </dgm:pt>
    <dgm:pt modelId="{5592C7C3-65F9-4BDD-B2B3-9F48BB29F2C2}" type="parTrans" cxnId="{16C0CF07-BD7C-4EA8-A232-B76878EB2DE0}">
      <dgm:prSet/>
      <dgm:spPr/>
      <dgm:t>
        <a:bodyPr/>
        <a:lstStyle/>
        <a:p>
          <a:endParaRPr lang="ru-RU"/>
        </a:p>
      </dgm:t>
    </dgm:pt>
    <dgm:pt modelId="{32AE711E-01F1-4D73-BB17-15F1C72E108F}" type="sibTrans" cxnId="{16C0CF07-BD7C-4EA8-A232-B76878EB2DE0}">
      <dgm:prSet/>
      <dgm:spPr/>
      <dgm:t>
        <a:bodyPr/>
        <a:lstStyle/>
        <a:p>
          <a:endParaRPr lang="ru-RU"/>
        </a:p>
      </dgm:t>
    </dgm:pt>
    <dgm:pt modelId="{EF9B638E-9B85-43E5-AE6D-0D126B352853}">
      <dgm:prSet phldrT="[Текст]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endParaRPr lang="ru-RU" dirty="0"/>
        </a:p>
      </dgm:t>
    </dgm:pt>
    <dgm:pt modelId="{1F304014-E45F-4131-ADB0-DE402EDD14DF}" type="sibTrans" cxnId="{A863968F-91F4-4E76-B412-950B9F08A6DB}">
      <dgm:prSet/>
      <dgm:spPr/>
      <dgm:t>
        <a:bodyPr/>
        <a:lstStyle/>
        <a:p>
          <a:endParaRPr lang="ru-RU"/>
        </a:p>
      </dgm:t>
    </dgm:pt>
    <dgm:pt modelId="{8284B31A-3210-4E1E-94AF-B65A8B5E7733}" type="parTrans" cxnId="{A863968F-91F4-4E76-B412-950B9F08A6DB}">
      <dgm:prSet/>
      <dgm:spPr/>
      <dgm:t>
        <a:bodyPr/>
        <a:lstStyle/>
        <a:p>
          <a:endParaRPr lang="ru-RU"/>
        </a:p>
      </dgm:t>
    </dgm:pt>
    <dgm:pt modelId="{37197967-F653-4E86-A821-555A7FB00D01}" type="pres">
      <dgm:prSet presAssocID="{EED8C24D-CB73-46B6-94D2-3AD9B1CEFBF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28A3E-7112-4CFC-BA3B-4088EF525E53}" type="pres">
      <dgm:prSet presAssocID="{EED8C24D-CB73-46B6-94D2-3AD9B1CEFBFC}" presName="Background" presStyleLbl="bgImgPlace1" presStyleIdx="0" presStyleCn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70561A8-AFF8-4E55-8F18-5951F72C64D5}" type="pres">
      <dgm:prSet presAssocID="{EED8C24D-CB73-46B6-94D2-3AD9B1CEFBF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EE7D9-32B0-4819-A19E-230ABCC4F040}" type="pres">
      <dgm:prSet presAssocID="{EED8C24D-CB73-46B6-94D2-3AD9B1CEFBF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AA503-5041-4425-8263-C8B2FEC61E21}" type="pres">
      <dgm:prSet presAssocID="{EED8C24D-CB73-46B6-94D2-3AD9B1CEFBFC}" presName="Plus" presStyleLbl="alignNode1" presStyleIdx="0" presStyleCnt="2"/>
      <dgm:spPr>
        <a:solidFill>
          <a:srgbClr val="00B050"/>
        </a:solidFill>
        <a:ln>
          <a:solidFill>
            <a:srgbClr val="00B050"/>
          </a:solidFill>
        </a:ln>
      </dgm:spPr>
    </dgm:pt>
    <dgm:pt modelId="{F6B495AA-F609-4003-A881-B58351099A3D}" type="pres">
      <dgm:prSet presAssocID="{EED8C24D-CB73-46B6-94D2-3AD9B1CEFBFC}" presName="Minus" presStyleLbl="alignNode1" presStyleIdx="1" presStyleCnt="2"/>
      <dgm:spPr>
        <a:solidFill>
          <a:srgbClr val="FF0000"/>
        </a:solidFill>
        <a:ln>
          <a:solidFill>
            <a:srgbClr val="FF0000"/>
          </a:solidFill>
        </a:ln>
      </dgm:spPr>
    </dgm:pt>
    <dgm:pt modelId="{F2256BBA-184D-4200-B9EE-B31CB7DD6F7B}" type="pres">
      <dgm:prSet presAssocID="{EED8C24D-CB73-46B6-94D2-3AD9B1CEFBFC}" presName="Divider" presStyleLbl="parChTrans1D1" presStyleIdx="0" presStyleCnt="1"/>
      <dgm:spPr/>
    </dgm:pt>
  </dgm:ptLst>
  <dgm:cxnLst>
    <dgm:cxn modelId="{202999E2-AF5A-4ACF-8694-7D033038C7E6}" type="presOf" srcId="{DD9897CE-10C0-416D-B6EE-5681BE93FDF6}" destId="{170561A8-AFF8-4E55-8F18-5951F72C64D5}" srcOrd="0" destOrd="3" presId="urn:microsoft.com/office/officeart/2009/3/layout/PlusandMinus"/>
    <dgm:cxn modelId="{C045E7DE-E836-4551-B6DD-073DD5B085DC}" srcId="{6601F699-D792-4FD0-AFED-D8DE89178DC4}" destId="{4770063E-8380-4378-A40B-50DF245AD0E0}" srcOrd="1" destOrd="0" parTransId="{3D151C5F-8166-4586-8355-095A6B89FD61}" sibTransId="{DEF25BCE-5283-40B8-9427-BA4D40127D2C}"/>
    <dgm:cxn modelId="{CE0D695C-C53A-4A96-B299-7B00713778A3}" type="presOf" srcId="{EF9B638E-9B85-43E5-AE6D-0D126B352853}" destId="{D97EE7D9-32B0-4819-A19E-230ABCC4F040}" srcOrd="0" destOrd="1" presId="urn:microsoft.com/office/officeart/2009/3/layout/PlusandMinus"/>
    <dgm:cxn modelId="{5AD96ECF-4ABF-4FCC-87A8-40EA5EE52DA9}" type="presOf" srcId="{48577ACE-A448-45AC-BB93-3DAF01920A1E}" destId="{D97EE7D9-32B0-4819-A19E-230ABCC4F040}" srcOrd="0" destOrd="3" presId="urn:microsoft.com/office/officeart/2009/3/layout/PlusandMinus"/>
    <dgm:cxn modelId="{CFF2D0D4-CCA3-42D6-A5F1-13FB62078265}" srcId="{5CB60332-EF2D-4D73-9F34-7F29E6B02D21}" destId="{F245D5C5-9CC0-40E7-ACC3-41314F70B6E3}" srcOrd="1" destOrd="0" parTransId="{B86352AD-F297-4615-86BF-2DC404D1A0DC}" sibTransId="{DC5468AE-D0B8-4495-94FE-571247AC2C95}"/>
    <dgm:cxn modelId="{16C0CF07-BD7C-4EA8-A232-B76878EB2DE0}" srcId="{6601F699-D792-4FD0-AFED-D8DE89178DC4}" destId="{EF615547-688A-4758-9648-DC80E0B877B7}" srcOrd="3" destOrd="0" parTransId="{5592C7C3-65F9-4BDD-B2B3-9F48BB29F2C2}" sibTransId="{32AE711E-01F1-4D73-BB17-15F1C72E108F}"/>
    <dgm:cxn modelId="{2D46F874-7D39-44BD-AE95-FBF85D4F94B4}" srcId="{6601F699-D792-4FD0-AFED-D8DE89178DC4}" destId="{DD9897CE-10C0-416D-B6EE-5681BE93FDF6}" srcOrd="2" destOrd="0" parTransId="{69AC99AD-3676-48DB-B39C-DA74727A460D}" sibTransId="{81F3B582-18D8-437B-8631-83AAFCFB5C78}"/>
    <dgm:cxn modelId="{A863968F-91F4-4E76-B412-950B9F08A6DB}" srcId="{5CB60332-EF2D-4D73-9F34-7F29E6B02D21}" destId="{EF9B638E-9B85-43E5-AE6D-0D126B352853}" srcOrd="0" destOrd="0" parTransId="{8284B31A-3210-4E1E-94AF-B65A8B5E7733}" sibTransId="{1F304014-E45F-4131-ADB0-DE402EDD14DF}"/>
    <dgm:cxn modelId="{47F8A633-FC13-4889-96EB-B0D2A126F4A9}" srcId="{5CB60332-EF2D-4D73-9F34-7F29E6B02D21}" destId="{48577ACE-A448-45AC-BB93-3DAF01920A1E}" srcOrd="2" destOrd="0" parTransId="{FEB0BB24-C088-481A-AB3A-90779F8E5599}" sibTransId="{387223D8-0C9F-4C94-9DED-AAA886504E6C}"/>
    <dgm:cxn modelId="{488BD9FE-3208-4D81-9322-E18DA540B6A9}" srcId="{EED8C24D-CB73-46B6-94D2-3AD9B1CEFBFC}" destId="{6601F699-D792-4FD0-AFED-D8DE89178DC4}" srcOrd="0" destOrd="0" parTransId="{A4A8520B-581E-4A32-AC09-DFEC21B2EC91}" sibTransId="{D4084541-E2FB-4132-86F6-03B2D08C4D72}"/>
    <dgm:cxn modelId="{10FD7511-49B8-4ABD-8D2F-F99B8AB31EBE}" type="presOf" srcId="{6601F699-D792-4FD0-AFED-D8DE89178DC4}" destId="{170561A8-AFF8-4E55-8F18-5951F72C64D5}" srcOrd="0" destOrd="0" presId="urn:microsoft.com/office/officeart/2009/3/layout/PlusandMinus"/>
    <dgm:cxn modelId="{0A3CC7B0-28DA-4B56-8F07-C165798FED69}" type="presOf" srcId="{9A91C9EE-E321-4336-931F-039B743CDA4D}" destId="{170561A8-AFF8-4E55-8F18-5951F72C64D5}" srcOrd="0" destOrd="1" presId="urn:microsoft.com/office/officeart/2009/3/layout/PlusandMinus"/>
    <dgm:cxn modelId="{00BD6F34-D7C4-495A-9039-A812758C880A}" type="presOf" srcId="{EED8C24D-CB73-46B6-94D2-3AD9B1CEFBFC}" destId="{37197967-F653-4E86-A821-555A7FB00D01}" srcOrd="0" destOrd="0" presId="urn:microsoft.com/office/officeart/2009/3/layout/PlusandMinus"/>
    <dgm:cxn modelId="{0E8909AD-7897-49EF-BF7B-C9525A016B4D}" srcId="{6601F699-D792-4FD0-AFED-D8DE89178DC4}" destId="{9A91C9EE-E321-4336-931F-039B743CDA4D}" srcOrd="0" destOrd="0" parTransId="{A71063ED-4CDE-4F30-BE8B-514D279710A5}" sibTransId="{7EEC58E5-76A8-4FB1-9508-2A6D2FA2C195}"/>
    <dgm:cxn modelId="{D169BC71-22CA-44B8-BAEA-DFD557BDE9D7}" type="presOf" srcId="{5CB60332-EF2D-4D73-9F34-7F29E6B02D21}" destId="{D97EE7D9-32B0-4819-A19E-230ABCC4F040}" srcOrd="0" destOrd="0" presId="urn:microsoft.com/office/officeart/2009/3/layout/PlusandMinus"/>
    <dgm:cxn modelId="{7D7D3A5E-3862-4E89-8813-864C9054EB9A}" type="presOf" srcId="{F245D5C5-9CC0-40E7-ACC3-41314F70B6E3}" destId="{D97EE7D9-32B0-4819-A19E-230ABCC4F040}" srcOrd="0" destOrd="2" presId="urn:microsoft.com/office/officeart/2009/3/layout/PlusandMinus"/>
    <dgm:cxn modelId="{F1B78E39-7344-4AC1-A474-4F3F2303BB26}" type="presOf" srcId="{4770063E-8380-4378-A40B-50DF245AD0E0}" destId="{170561A8-AFF8-4E55-8F18-5951F72C64D5}" srcOrd="0" destOrd="2" presId="urn:microsoft.com/office/officeart/2009/3/layout/PlusandMinus"/>
    <dgm:cxn modelId="{C4E2C13A-BD7E-48F4-A4A2-CF85D90A67E8}" type="presOf" srcId="{EF615547-688A-4758-9648-DC80E0B877B7}" destId="{170561A8-AFF8-4E55-8F18-5951F72C64D5}" srcOrd="0" destOrd="4" presId="urn:microsoft.com/office/officeart/2009/3/layout/PlusandMinus"/>
    <dgm:cxn modelId="{1A0D5064-F8F1-492A-A9E6-DF755854E1AA}" srcId="{EED8C24D-CB73-46B6-94D2-3AD9B1CEFBFC}" destId="{5CB60332-EF2D-4D73-9F34-7F29E6B02D21}" srcOrd="1" destOrd="0" parTransId="{DB824D54-2166-4D95-9C17-D99D25188736}" sibTransId="{0DD68BDD-5CD9-47A8-A941-0E871D409A77}"/>
    <dgm:cxn modelId="{FB01E530-A5F5-4158-8EE5-8A2BA078660D}" type="presParOf" srcId="{37197967-F653-4E86-A821-555A7FB00D01}" destId="{BEA28A3E-7112-4CFC-BA3B-4088EF525E53}" srcOrd="0" destOrd="0" presId="urn:microsoft.com/office/officeart/2009/3/layout/PlusandMinus"/>
    <dgm:cxn modelId="{109CC6E2-25E3-48F7-A0C9-2F7AE88EAE11}" type="presParOf" srcId="{37197967-F653-4E86-A821-555A7FB00D01}" destId="{170561A8-AFF8-4E55-8F18-5951F72C64D5}" srcOrd="1" destOrd="0" presId="urn:microsoft.com/office/officeart/2009/3/layout/PlusandMinus"/>
    <dgm:cxn modelId="{86310437-A12C-4E5F-BE7E-D992C5BB95DF}" type="presParOf" srcId="{37197967-F653-4E86-A821-555A7FB00D01}" destId="{D97EE7D9-32B0-4819-A19E-230ABCC4F040}" srcOrd="2" destOrd="0" presId="urn:microsoft.com/office/officeart/2009/3/layout/PlusandMinus"/>
    <dgm:cxn modelId="{BD7CBCDF-07C0-4A4C-B8F6-4626383B9F60}" type="presParOf" srcId="{37197967-F653-4E86-A821-555A7FB00D01}" destId="{F74AA503-5041-4425-8263-C8B2FEC61E21}" srcOrd="3" destOrd="0" presId="urn:microsoft.com/office/officeart/2009/3/layout/PlusandMinus"/>
    <dgm:cxn modelId="{BEFDC2C8-1CA1-44E0-8F50-28C6D1D88877}" type="presParOf" srcId="{37197967-F653-4E86-A821-555A7FB00D01}" destId="{F6B495AA-F609-4003-A881-B58351099A3D}" srcOrd="4" destOrd="0" presId="urn:microsoft.com/office/officeart/2009/3/layout/PlusandMinus"/>
    <dgm:cxn modelId="{92981EEB-B6DF-4485-AB54-B0F72F96D16E}" type="presParOf" srcId="{37197967-F653-4E86-A821-555A7FB00D01}" destId="{F2256BBA-184D-4200-B9EE-B31CB7DD6F7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72572D-34FE-443F-920D-84BAC99A74B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2FBC846-1560-47AD-8F4E-E422B3A32698}">
      <dgm:prSet phldrT="[Текст]" custT="1"/>
      <dgm:spPr/>
      <dgm:t>
        <a:bodyPr/>
        <a:lstStyle/>
        <a:p>
          <a:r>
            <a:rPr lang="ru-RU" sz="2400" dirty="0" smtClean="0"/>
            <a:t>Очистить и структурировать</a:t>
          </a:r>
          <a:endParaRPr lang="ru-RU" sz="2400" dirty="0"/>
        </a:p>
      </dgm:t>
    </dgm:pt>
    <dgm:pt modelId="{1527566A-D5ED-42C5-8AA1-E76615352AB7}" type="parTrans" cxnId="{D2D41D56-2A42-46D7-B16A-49E61ACD3F4E}">
      <dgm:prSet/>
      <dgm:spPr/>
      <dgm:t>
        <a:bodyPr/>
        <a:lstStyle/>
        <a:p>
          <a:endParaRPr lang="ru-RU" sz="2400"/>
        </a:p>
      </dgm:t>
    </dgm:pt>
    <dgm:pt modelId="{CD973CEA-A4EC-470E-9545-4399AD20C205}" type="sibTrans" cxnId="{D2D41D56-2A42-46D7-B16A-49E61ACD3F4E}">
      <dgm:prSet custT="1"/>
      <dgm:spPr/>
      <dgm:t>
        <a:bodyPr/>
        <a:lstStyle/>
        <a:p>
          <a:endParaRPr lang="ru-RU" sz="2400"/>
        </a:p>
      </dgm:t>
    </dgm:pt>
    <dgm:pt modelId="{688AA998-CE0A-462A-AC8A-84CFE045A8A1}">
      <dgm:prSet phldrT="[Текст]" custT="1"/>
      <dgm:spPr/>
      <dgm:t>
        <a:bodyPr/>
        <a:lstStyle/>
        <a:p>
          <a:r>
            <a:rPr lang="ru-RU" sz="2400" dirty="0" smtClean="0"/>
            <a:t>Классифицировать негатив</a:t>
          </a:r>
          <a:endParaRPr lang="ru-RU" sz="2400" dirty="0"/>
        </a:p>
      </dgm:t>
    </dgm:pt>
    <dgm:pt modelId="{E3F0DC28-D0AE-450C-8380-4C7BD0AEAAC1}" type="parTrans" cxnId="{A56E3BF7-6D23-4A3D-9E4A-8CC377D0F684}">
      <dgm:prSet/>
      <dgm:spPr/>
      <dgm:t>
        <a:bodyPr/>
        <a:lstStyle/>
        <a:p>
          <a:endParaRPr lang="ru-RU" sz="2400"/>
        </a:p>
      </dgm:t>
    </dgm:pt>
    <dgm:pt modelId="{9DE72774-7AF4-4362-B69B-1111EFF339A9}" type="sibTrans" cxnId="{A56E3BF7-6D23-4A3D-9E4A-8CC377D0F684}">
      <dgm:prSet custT="1"/>
      <dgm:spPr/>
      <dgm:t>
        <a:bodyPr/>
        <a:lstStyle/>
        <a:p>
          <a:endParaRPr lang="ru-RU" sz="2400"/>
        </a:p>
      </dgm:t>
    </dgm:pt>
    <dgm:pt modelId="{CB8C13C1-B796-473A-BB19-5327E53ACE79}">
      <dgm:prSet phldrT="[Текст]" custT="1"/>
      <dgm:spPr/>
      <dgm:t>
        <a:bodyPr/>
        <a:lstStyle/>
        <a:p>
          <a:r>
            <a:rPr lang="ru-RU" sz="2400" dirty="0" smtClean="0"/>
            <a:t>Загрузить в хранилище</a:t>
          </a:r>
          <a:endParaRPr lang="ru-RU" sz="2400" dirty="0"/>
        </a:p>
      </dgm:t>
    </dgm:pt>
    <dgm:pt modelId="{8736FE8D-63C0-483E-B0AC-DC0145FB361F}" type="parTrans" cxnId="{E4822FFA-4126-474F-BBEB-4F3F98E742E3}">
      <dgm:prSet/>
      <dgm:spPr/>
      <dgm:t>
        <a:bodyPr/>
        <a:lstStyle/>
        <a:p>
          <a:endParaRPr lang="ru-RU" sz="2400"/>
        </a:p>
      </dgm:t>
    </dgm:pt>
    <dgm:pt modelId="{CB8FFF6F-C468-4416-AD4E-4E7F02363F55}" type="sibTrans" cxnId="{E4822FFA-4126-474F-BBEB-4F3F98E742E3}">
      <dgm:prSet/>
      <dgm:spPr/>
      <dgm:t>
        <a:bodyPr/>
        <a:lstStyle/>
        <a:p>
          <a:endParaRPr lang="ru-RU" sz="2400"/>
        </a:p>
      </dgm:t>
    </dgm:pt>
    <dgm:pt modelId="{535A5B4F-606E-41A0-BD95-DC535DD15153}">
      <dgm:prSet phldrT="[Текст]" custT="1"/>
      <dgm:spPr/>
      <dgm:t>
        <a:bodyPr/>
        <a:lstStyle/>
        <a:p>
          <a:r>
            <a:rPr lang="ru-RU" sz="2400" dirty="0" smtClean="0"/>
            <a:t>Обогатить и </a:t>
          </a:r>
          <a:r>
            <a:rPr lang="ru-RU" sz="2400" dirty="0" err="1" smtClean="0"/>
            <a:t>дедуплицировать</a:t>
          </a:r>
          <a:r>
            <a:rPr lang="ru-RU" sz="2400" dirty="0" smtClean="0"/>
            <a:t> </a:t>
          </a:r>
          <a:endParaRPr lang="ru-RU" sz="2400" dirty="0"/>
        </a:p>
      </dgm:t>
    </dgm:pt>
    <dgm:pt modelId="{6C5A1B9D-F160-452A-BEE5-317041F78195}" type="parTrans" cxnId="{FB67DF64-4D7D-4D85-84D7-619F031D5D5C}">
      <dgm:prSet/>
      <dgm:spPr/>
      <dgm:t>
        <a:bodyPr/>
        <a:lstStyle/>
        <a:p>
          <a:endParaRPr lang="ru-RU" sz="2400"/>
        </a:p>
      </dgm:t>
    </dgm:pt>
    <dgm:pt modelId="{F4106674-FDB3-4928-901E-41930FB372F4}" type="sibTrans" cxnId="{FB67DF64-4D7D-4D85-84D7-619F031D5D5C}">
      <dgm:prSet custT="1"/>
      <dgm:spPr/>
      <dgm:t>
        <a:bodyPr/>
        <a:lstStyle/>
        <a:p>
          <a:endParaRPr lang="ru-RU" sz="2400"/>
        </a:p>
      </dgm:t>
    </dgm:pt>
    <dgm:pt modelId="{65B9F554-D532-4991-ACF4-6EF3FDEC2F5B}" type="pres">
      <dgm:prSet presAssocID="{DD72572D-34FE-443F-920D-84BAC99A74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9FDB4-774B-4863-A8D9-F24E721DEC40}" type="pres">
      <dgm:prSet presAssocID="{DD72572D-34FE-443F-920D-84BAC99A74BB}" presName="dummyMaxCanvas" presStyleCnt="0">
        <dgm:presLayoutVars/>
      </dgm:prSet>
      <dgm:spPr/>
    </dgm:pt>
    <dgm:pt modelId="{D559B37D-A5D2-47B2-A3C9-CB457F082875}" type="pres">
      <dgm:prSet presAssocID="{DD72572D-34FE-443F-920D-84BAC99A74B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CC7F2-F7E0-4330-B0DF-3B4664AE3C75}" type="pres">
      <dgm:prSet presAssocID="{DD72572D-34FE-443F-920D-84BAC99A74B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CB300-4021-42B8-889E-C2F27E93237C}" type="pres">
      <dgm:prSet presAssocID="{DD72572D-34FE-443F-920D-84BAC99A74B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56F67-203C-4EB2-BBDA-29F615B9CE7A}" type="pres">
      <dgm:prSet presAssocID="{DD72572D-34FE-443F-920D-84BAC99A74B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15F33-5CFA-478E-8DD7-F82A448CAC4F}" type="pres">
      <dgm:prSet presAssocID="{DD72572D-34FE-443F-920D-84BAC99A74B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69FC1-C65B-4384-B3F7-6310DB30CB81}" type="pres">
      <dgm:prSet presAssocID="{DD72572D-34FE-443F-920D-84BAC99A74B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5D94-64A0-441E-8011-661FB6477D28}" type="pres">
      <dgm:prSet presAssocID="{DD72572D-34FE-443F-920D-84BAC99A74B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9364D-C00B-49DF-B3B9-905A7599FF1A}" type="pres">
      <dgm:prSet presAssocID="{DD72572D-34FE-443F-920D-84BAC99A74B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16A3B-696B-4BE5-973C-4CFB3025D98B}" type="pres">
      <dgm:prSet presAssocID="{DD72572D-34FE-443F-920D-84BAC99A74B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D3D78-A505-4B3E-82C3-351B04FEB3E9}" type="pres">
      <dgm:prSet presAssocID="{DD72572D-34FE-443F-920D-84BAC99A74B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85BAE-5B69-4CBC-A56C-245172AF284C}" type="pres">
      <dgm:prSet presAssocID="{DD72572D-34FE-443F-920D-84BAC99A74B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A302B-5DAE-4788-95CB-80A84DAC12E9}" type="presOf" srcId="{688AA998-CE0A-462A-AC8A-84CFE045A8A1}" destId="{023CB300-4021-42B8-889E-C2F27E93237C}" srcOrd="0" destOrd="0" presId="urn:microsoft.com/office/officeart/2005/8/layout/vProcess5"/>
    <dgm:cxn modelId="{D2D41D56-2A42-46D7-B16A-49E61ACD3F4E}" srcId="{DD72572D-34FE-443F-920D-84BAC99A74BB}" destId="{72FBC846-1560-47AD-8F4E-E422B3A32698}" srcOrd="0" destOrd="0" parTransId="{1527566A-D5ED-42C5-8AA1-E76615352AB7}" sibTransId="{CD973CEA-A4EC-470E-9545-4399AD20C205}"/>
    <dgm:cxn modelId="{E4822FFA-4126-474F-BBEB-4F3F98E742E3}" srcId="{DD72572D-34FE-443F-920D-84BAC99A74BB}" destId="{CB8C13C1-B796-473A-BB19-5327E53ACE79}" srcOrd="3" destOrd="0" parTransId="{8736FE8D-63C0-483E-B0AC-DC0145FB361F}" sibTransId="{CB8FFF6F-C468-4416-AD4E-4E7F02363F55}"/>
    <dgm:cxn modelId="{10421E6E-68AA-4F12-8B5C-4A9397267508}" type="presOf" srcId="{535A5B4F-606E-41A0-BD95-DC535DD15153}" destId="{BA316A3B-696B-4BE5-973C-4CFB3025D98B}" srcOrd="1" destOrd="0" presId="urn:microsoft.com/office/officeart/2005/8/layout/vProcess5"/>
    <dgm:cxn modelId="{F1178EF9-9717-4E8C-8855-0FF5CF01DC7C}" type="presOf" srcId="{535A5B4F-606E-41A0-BD95-DC535DD15153}" destId="{40ECC7F2-F7E0-4330-B0DF-3B4664AE3C75}" srcOrd="0" destOrd="0" presId="urn:microsoft.com/office/officeart/2005/8/layout/vProcess5"/>
    <dgm:cxn modelId="{A56E3BF7-6D23-4A3D-9E4A-8CC377D0F684}" srcId="{DD72572D-34FE-443F-920D-84BAC99A74BB}" destId="{688AA998-CE0A-462A-AC8A-84CFE045A8A1}" srcOrd="2" destOrd="0" parTransId="{E3F0DC28-D0AE-450C-8380-4C7BD0AEAAC1}" sibTransId="{9DE72774-7AF4-4362-B69B-1111EFF339A9}"/>
    <dgm:cxn modelId="{111B7C57-F482-41B5-B5D0-5E68F4EEB7C1}" type="presOf" srcId="{DD72572D-34FE-443F-920D-84BAC99A74BB}" destId="{65B9F554-D532-4991-ACF4-6EF3FDEC2F5B}" srcOrd="0" destOrd="0" presId="urn:microsoft.com/office/officeart/2005/8/layout/vProcess5"/>
    <dgm:cxn modelId="{96D34281-0E50-4471-8C8B-15CD608B45FD}" type="presOf" srcId="{F4106674-FDB3-4928-901E-41930FB372F4}" destId="{21269FC1-C65B-4384-B3F7-6310DB30CB81}" srcOrd="0" destOrd="0" presId="urn:microsoft.com/office/officeart/2005/8/layout/vProcess5"/>
    <dgm:cxn modelId="{E1D327CB-C566-4089-BCAF-00B5E7D2FA62}" type="presOf" srcId="{CD973CEA-A4EC-470E-9545-4399AD20C205}" destId="{3DB15F33-5CFA-478E-8DD7-F82A448CAC4F}" srcOrd="0" destOrd="0" presId="urn:microsoft.com/office/officeart/2005/8/layout/vProcess5"/>
    <dgm:cxn modelId="{1F0B607F-0088-4F32-8248-D682FB6CC42D}" type="presOf" srcId="{688AA998-CE0A-462A-AC8A-84CFE045A8A1}" destId="{117D3D78-A505-4B3E-82C3-351B04FEB3E9}" srcOrd="1" destOrd="0" presId="urn:microsoft.com/office/officeart/2005/8/layout/vProcess5"/>
    <dgm:cxn modelId="{72534CCF-2B87-446B-A36E-DB2E20168E06}" type="presOf" srcId="{9DE72774-7AF4-4362-B69B-1111EFF339A9}" destId="{6D1C5D94-64A0-441E-8011-661FB6477D28}" srcOrd="0" destOrd="0" presId="urn:microsoft.com/office/officeart/2005/8/layout/vProcess5"/>
    <dgm:cxn modelId="{4DB9A749-71A6-4664-B137-53F6BD86D442}" type="presOf" srcId="{CB8C13C1-B796-473A-BB19-5327E53ACE79}" destId="{87156F67-203C-4EB2-BBDA-29F615B9CE7A}" srcOrd="0" destOrd="0" presId="urn:microsoft.com/office/officeart/2005/8/layout/vProcess5"/>
    <dgm:cxn modelId="{01F83A9C-7FC2-401F-861D-2872CC2B1910}" type="presOf" srcId="{72FBC846-1560-47AD-8F4E-E422B3A32698}" destId="{4B29364D-C00B-49DF-B3B9-905A7599FF1A}" srcOrd="1" destOrd="0" presId="urn:microsoft.com/office/officeart/2005/8/layout/vProcess5"/>
    <dgm:cxn modelId="{FB67DF64-4D7D-4D85-84D7-619F031D5D5C}" srcId="{DD72572D-34FE-443F-920D-84BAC99A74BB}" destId="{535A5B4F-606E-41A0-BD95-DC535DD15153}" srcOrd="1" destOrd="0" parTransId="{6C5A1B9D-F160-452A-BEE5-317041F78195}" sibTransId="{F4106674-FDB3-4928-901E-41930FB372F4}"/>
    <dgm:cxn modelId="{77F72374-FCCA-4A85-9991-C14386894EAB}" type="presOf" srcId="{72FBC846-1560-47AD-8F4E-E422B3A32698}" destId="{D559B37D-A5D2-47B2-A3C9-CB457F082875}" srcOrd="0" destOrd="0" presId="urn:microsoft.com/office/officeart/2005/8/layout/vProcess5"/>
    <dgm:cxn modelId="{DDF81325-4D6C-4B54-AEA9-20E099023B2E}" type="presOf" srcId="{CB8C13C1-B796-473A-BB19-5327E53ACE79}" destId="{42385BAE-5B69-4CBC-A56C-245172AF284C}" srcOrd="1" destOrd="0" presId="urn:microsoft.com/office/officeart/2005/8/layout/vProcess5"/>
    <dgm:cxn modelId="{264EC929-B7BB-4AC8-8041-F495A8562554}" type="presParOf" srcId="{65B9F554-D532-4991-ACF4-6EF3FDEC2F5B}" destId="{8919FDB4-774B-4863-A8D9-F24E721DEC40}" srcOrd="0" destOrd="0" presId="urn:microsoft.com/office/officeart/2005/8/layout/vProcess5"/>
    <dgm:cxn modelId="{353ACED3-8F99-48AA-9070-9947BFE25B18}" type="presParOf" srcId="{65B9F554-D532-4991-ACF4-6EF3FDEC2F5B}" destId="{D559B37D-A5D2-47B2-A3C9-CB457F082875}" srcOrd="1" destOrd="0" presId="urn:microsoft.com/office/officeart/2005/8/layout/vProcess5"/>
    <dgm:cxn modelId="{C176D429-80C8-42C8-98D7-7DA97BF20F56}" type="presParOf" srcId="{65B9F554-D532-4991-ACF4-6EF3FDEC2F5B}" destId="{40ECC7F2-F7E0-4330-B0DF-3B4664AE3C75}" srcOrd="2" destOrd="0" presId="urn:microsoft.com/office/officeart/2005/8/layout/vProcess5"/>
    <dgm:cxn modelId="{9DA05BE2-8442-4D6F-A056-52ED6A057943}" type="presParOf" srcId="{65B9F554-D532-4991-ACF4-6EF3FDEC2F5B}" destId="{023CB300-4021-42B8-889E-C2F27E93237C}" srcOrd="3" destOrd="0" presId="urn:microsoft.com/office/officeart/2005/8/layout/vProcess5"/>
    <dgm:cxn modelId="{E254843C-27BB-485D-929D-9BA569C3B91E}" type="presParOf" srcId="{65B9F554-D532-4991-ACF4-6EF3FDEC2F5B}" destId="{87156F67-203C-4EB2-BBDA-29F615B9CE7A}" srcOrd="4" destOrd="0" presId="urn:microsoft.com/office/officeart/2005/8/layout/vProcess5"/>
    <dgm:cxn modelId="{F6193A91-D53E-42DD-B2D4-153A43AAAA99}" type="presParOf" srcId="{65B9F554-D532-4991-ACF4-6EF3FDEC2F5B}" destId="{3DB15F33-5CFA-478E-8DD7-F82A448CAC4F}" srcOrd="5" destOrd="0" presId="urn:microsoft.com/office/officeart/2005/8/layout/vProcess5"/>
    <dgm:cxn modelId="{577FF7E5-706C-4650-B979-18632DFFF7DB}" type="presParOf" srcId="{65B9F554-D532-4991-ACF4-6EF3FDEC2F5B}" destId="{21269FC1-C65B-4384-B3F7-6310DB30CB81}" srcOrd="6" destOrd="0" presId="urn:microsoft.com/office/officeart/2005/8/layout/vProcess5"/>
    <dgm:cxn modelId="{14205902-97EA-4933-AAAB-B6DEBB4CFDCF}" type="presParOf" srcId="{65B9F554-D532-4991-ACF4-6EF3FDEC2F5B}" destId="{6D1C5D94-64A0-441E-8011-661FB6477D28}" srcOrd="7" destOrd="0" presId="urn:microsoft.com/office/officeart/2005/8/layout/vProcess5"/>
    <dgm:cxn modelId="{45F1817F-16E9-4C01-829C-36F653DE912F}" type="presParOf" srcId="{65B9F554-D532-4991-ACF4-6EF3FDEC2F5B}" destId="{4B29364D-C00B-49DF-B3B9-905A7599FF1A}" srcOrd="8" destOrd="0" presId="urn:microsoft.com/office/officeart/2005/8/layout/vProcess5"/>
    <dgm:cxn modelId="{B0B8B365-E2C7-476E-97A6-72EF9CB062A3}" type="presParOf" srcId="{65B9F554-D532-4991-ACF4-6EF3FDEC2F5B}" destId="{BA316A3B-696B-4BE5-973C-4CFB3025D98B}" srcOrd="9" destOrd="0" presId="urn:microsoft.com/office/officeart/2005/8/layout/vProcess5"/>
    <dgm:cxn modelId="{A46C78E3-6443-45F1-AB5A-80EB270DAADB}" type="presParOf" srcId="{65B9F554-D532-4991-ACF4-6EF3FDEC2F5B}" destId="{117D3D78-A505-4B3E-82C3-351B04FEB3E9}" srcOrd="10" destOrd="0" presId="urn:microsoft.com/office/officeart/2005/8/layout/vProcess5"/>
    <dgm:cxn modelId="{D8B269FF-60D5-495C-B75E-58D33474D26A}" type="presParOf" srcId="{65B9F554-D532-4991-ACF4-6EF3FDEC2F5B}" destId="{42385BAE-5B69-4CBC-A56C-245172AF284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732EB-F8EE-43B2-9FE5-3A7BC52A6D2C}">
      <dsp:nvSpPr>
        <dsp:cNvPr id="0" name=""/>
        <dsp:cNvSpPr/>
      </dsp:nvSpPr>
      <dsp:spPr>
        <a:xfrm>
          <a:off x="3401636" y="1746848"/>
          <a:ext cx="1839076" cy="1839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Источники проблем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3670962" y="2016174"/>
        <a:ext cx="1300424" cy="1300424"/>
      </dsp:txXfrm>
    </dsp:sp>
    <dsp:sp modelId="{CCDCC119-82A5-4955-B44F-557D343A63E3}">
      <dsp:nvSpPr>
        <dsp:cNvPr id="0" name=""/>
        <dsp:cNvSpPr/>
      </dsp:nvSpPr>
      <dsp:spPr>
        <a:xfrm rot="12415044">
          <a:off x="1845279" y="1601432"/>
          <a:ext cx="1659754" cy="4585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472D0-9AB2-4072-88C7-A7BC61F2B448}">
      <dsp:nvSpPr>
        <dsp:cNvPr id="0" name=""/>
        <dsp:cNvSpPr/>
      </dsp:nvSpPr>
      <dsp:spPr>
        <a:xfrm>
          <a:off x="936798" y="843653"/>
          <a:ext cx="1996779" cy="1222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Можно ли доверять данным о клиенте</a:t>
          </a:r>
          <a:r>
            <a:rPr lang="en-US" sz="1600" kern="1200" dirty="0" smtClean="0"/>
            <a:t>?</a:t>
          </a:r>
          <a:endParaRPr lang="ru-RU" sz="1600" kern="1200" dirty="0"/>
        </a:p>
      </dsp:txBody>
      <dsp:txXfrm>
        <a:off x="972609" y="879464"/>
        <a:ext cx="1925157" cy="1151061"/>
      </dsp:txXfrm>
    </dsp:sp>
    <dsp:sp modelId="{B12C1F8A-5460-4E01-B70B-60ABDF5C8446}">
      <dsp:nvSpPr>
        <dsp:cNvPr id="0" name=""/>
        <dsp:cNvSpPr/>
      </dsp:nvSpPr>
      <dsp:spPr>
        <a:xfrm rot="16200000">
          <a:off x="3757756" y="888593"/>
          <a:ext cx="1126836" cy="4585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A531E-437A-4E0D-ADD3-A0476A02626A}">
      <dsp:nvSpPr>
        <dsp:cNvPr id="0" name=""/>
        <dsp:cNvSpPr/>
      </dsp:nvSpPr>
      <dsp:spPr>
        <a:xfrm>
          <a:off x="3322785" y="-56912"/>
          <a:ext cx="1996779" cy="1222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Можно ли доверять клиенту</a:t>
          </a:r>
          <a:r>
            <a:rPr lang="en-US" sz="1600" kern="1200" dirty="0" smtClean="0"/>
            <a:t>?</a:t>
          </a:r>
          <a:endParaRPr lang="ru-RU" sz="1600" kern="1200" dirty="0"/>
        </a:p>
      </dsp:txBody>
      <dsp:txXfrm>
        <a:off x="3358596" y="-21101"/>
        <a:ext cx="1925157" cy="1151061"/>
      </dsp:txXfrm>
    </dsp:sp>
    <dsp:sp modelId="{79210168-343C-4255-9997-909E3D52241B}">
      <dsp:nvSpPr>
        <dsp:cNvPr id="0" name=""/>
        <dsp:cNvSpPr/>
      </dsp:nvSpPr>
      <dsp:spPr>
        <a:xfrm rot="19984992">
          <a:off x="5137324" y="1601454"/>
          <a:ext cx="1659734" cy="4585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AF3FC-C0BD-45E7-A98B-D40389E7ABCC}">
      <dsp:nvSpPr>
        <dsp:cNvPr id="0" name=""/>
        <dsp:cNvSpPr/>
      </dsp:nvSpPr>
      <dsp:spPr>
        <a:xfrm>
          <a:off x="5708765" y="843688"/>
          <a:ext cx="1996779" cy="1222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Верно ли клиент оценил финансовые возможности</a:t>
          </a:r>
          <a:r>
            <a:rPr lang="en-US" sz="1600" kern="1200" dirty="0" smtClean="0"/>
            <a:t>?</a:t>
          </a:r>
          <a:endParaRPr lang="ru-RU" sz="1600" kern="1200" dirty="0"/>
        </a:p>
      </dsp:txBody>
      <dsp:txXfrm>
        <a:off x="5744576" y="879499"/>
        <a:ext cx="1925157" cy="11510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9F5C6-DBB2-42CB-9F31-C1CBAA587B4A}">
      <dsp:nvSpPr>
        <dsp:cNvPr id="0" name=""/>
        <dsp:cNvSpPr/>
      </dsp:nvSpPr>
      <dsp:spPr>
        <a:xfrm>
          <a:off x="1814" y="0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600" kern="1200" dirty="0" smtClean="0"/>
            <a:t>Документы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Удостоверение личности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Гражданство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Место регистрации</a:t>
          </a:r>
          <a:endParaRPr lang="ru-RU" sz="1200" kern="1200" dirty="0"/>
        </a:p>
      </dsp:txBody>
      <dsp:txXfrm>
        <a:off x="1814" y="1411604"/>
        <a:ext cx="2823111" cy="1411604"/>
      </dsp:txXfrm>
    </dsp:sp>
    <dsp:sp modelId="{BE065A1A-E96C-4BE9-A574-52D6EB29F9D9}">
      <dsp:nvSpPr>
        <dsp:cNvPr id="0" name=""/>
        <dsp:cNvSpPr/>
      </dsp:nvSpPr>
      <dsp:spPr>
        <a:xfrm>
          <a:off x="825789" y="211740"/>
          <a:ext cx="1175160" cy="1175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264DF-4E5C-4025-9987-2293ED568054}">
      <dsp:nvSpPr>
        <dsp:cNvPr id="0" name=""/>
        <dsp:cNvSpPr/>
      </dsp:nvSpPr>
      <dsp:spPr>
        <a:xfrm>
          <a:off x="2909619" y="0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600" kern="1200" dirty="0" smtClean="0"/>
            <a:t>Работа 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Место работы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Отрасль экономики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Стаж работы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Специальность</a:t>
          </a:r>
          <a:endParaRPr lang="ru-RU" sz="1200" kern="1200" dirty="0"/>
        </a:p>
      </dsp:txBody>
      <dsp:txXfrm>
        <a:off x="2909619" y="1411604"/>
        <a:ext cx="2823111" cy="1411604"/>
      </dsp:txXfrm>
    </dsp:sp>
    <dsp:sp modelId="{D405D045-8DEA-4AA9-92D8-625B967D14CE}">
      <dsp:nvSpPr>
        <dsp:cNvPr id="0" name=""/>
        <dsp:cNvSpPr/>
      </dsp:nvSpPr>
      <dsp:spPr>
        <a:xfrm>
          <a:off x="3733594" y="211740"/>
          <a:ext cx="1175160" cy="11751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C5A23-0F33-4CE7-9020-EE6D6C28BED9}">
      <dsp:nvSpPr>
        <dsp:cNvPr id="0" name=""/>
        <dsp:cNvSpPr/>
      </dsp:nvSpPr>
      <dsp:spPr>
        <a:xfrm>
          <a:off x="5817424" y="0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600" kern="1200" dirty="0" smtClean="0"/>
            <a:t>Доходы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Справка 2-НДФЛ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Долговая нагрузка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/>
            <a:t>Дополнительные </a:t>
          </a:r>
          <a:r>
            <a:rPr lang="ru-RU" sz="1200" kern="1200" dirty="0" smtClean="0"/>
            <a:t>доходы</a:t>
          </a:r>
          <a:endParaRPr lang="ru-RU" sz="1200" kern="1200" dirty="0"/>
        </a:p>
      </dsp:txBody>
      <dsp:txXfrm>
        <a:off x="5817424" y="1411604"/>
        <a:ext cx="2823111" cy="1411604"/>
      </dsp:txXfrm>
    </dsp:sp>
    <dsp:sp modelId="{376169F2-2089-42E1-90CE-CB816B0BBEB7}">
      <dsp:nvSpPr>
        <dsp:cNvPr id="0" name=""/>
        <dsp:cNvSpPr/>
      </dsp:nvSpPr>
      <dsp:spPr>
        <a:xfrm>
          <a:off x="6641399" y="211740"/>
          <a:ext cx="1175160" cy="11751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6B1C6-FFAB-444F-A9E4-FD6824BFF1D0}">
      <dsp:nvSpPr>
        <dsp:cNvPr id="0" name=""/>
        <dsp:cNvSpPr/>
      </dsp:nvSpPr>
      <dsp:spPr>
        <a:xfrm>
          <a:off x="345693" y="2933886"/>
          <a:ext cx="7950962" cy="529351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4125-F5D3-435D-AC27-C0761B6FD2C7}">
      <dsp:nvSpPr>
        <dsp:cNvPr id="0" name=""/>
        <dsp:cNvSpPr/>
      </dsp:nvSpPr>
      <dsp:spPr>
        <a:xfrm>
          <a:off x="280151" y="799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Подготовка скоринговой выборки</a:t>
          </a:r>
          <a:endParaRPr lang="ru-RU" sz="1400" kern="1200" dirty="0"/>
        </a:p>
      </dsp:txBody>
      <dsp:txXfrm>
        <a:off x="303993" y="24641"/>
        <a:ext cx="2284546" cy="766334"/>
      </dsp:txXfrm>
    </dsp:sp>
    <dsp:sp modelId="{CEAD4EAE-4AF1-4976-B9B1-DD1801F4D508}">
      <dsp:nvSpPr>
        <dsp:cNvPr id="0" name=""/>
        <dsp:cNvSpPr/>
      </dsp:nvSpPr>
      <dsp:spPr>
        <a:xfrm>
          <a:off x="2731770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731770" y="306870"/>
        <a:ext cx="201333" cy="201876"/>
      </dsp:txXfrm>
    </dsp:sp>
    <dsp:sp modelId="{DEF12521-BD3F-40A4-AEFA-D56801A329E3}">
      <dsp:nvSpPr>
        <dsp:cNvPr id="0" name=""/>
        <dsp:cNvSpPr/>
      </dsp:nvSpPr>
      <dsp:spPr>
        <a:xfrm>
          <a:off x="3155059" y="799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 жизненных циклов счетов</a:t>
          </a:r>
          <a:endParaRPr lang="ru-RU" sz="1400" kern="1200" dirty="0"/>
        </a:p>
      </dsp:txBody>
      <dsp:txXfrm>
        <a:off x="3178901" y="24641"/>
        <a:ext cx="2284546" cy="766334"/>
      </dsp:txXfrm>
    </dsp:sp>
    <dsp:sp modelId="{2A810D0F-95D5-4CF7-9D55-991CAD7346CB}">
      <dsp:nvSpPr>
        <dsp:cNvPr id="0" name=""/>
        <dsp:cNvSpPr/>
      </dsp:nvSpPr>
      <dsp:spPr>
        <a:xfrm>
          <a:off x="5606679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06679" y="306870"/>
        <a:ext cx="201333" cy="201876"/>
      </dsp:txXfrm>
    </dsp:sp>
    <dsp:sp modelId="{2CDF2548-7B8B-44C3-AE22-FAEDB9917E1E}">
      <dsp:nvSpPr>
        <dsp:cNvPr id="0" name=""/>
        <dsp:cNvSpPr/>
      </dsp:nvSpPr>
      <dsp:spPr>
        <a:xfrm>
          <a:off x="6029968" y="799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Сэмплинг</a:t>
          </a:r>
          <a:endParaRPr lang="ru-RU" sz="1400" kern="1200" dirty="0"/>
        </a:p>
      </dsp:txBody>
      <dsp:txXfrm>
        <a:off x="6053810" y="24641"/>
        <a:ext cx="2284546" cy="766334"/>
      </dsp:txXfrm>
    </dsp:sp>
    <dsp:sp modelId="{EDC81FEB-7282-4635-AB6E-FAA7145C71C7}">
      <dsp:nvSpPr>
        <dsp:cNvPr id="0" name=""/>
        <dsp:cNvSpPr/>
      </dsp:nvSpPr>
      <dsp:spPr>
        <a:xfrm rot="5400000">
          <a:off x="7052273" y="909786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7095145" y="934206"/>
        <a:ext cx="201876" cy="201333"/>
      </dsp:txXfrm>
    </dsp:sp>
    <dsp:sp modelId="{D8EB9551-DCE8-4F00-A55C-78522637E0A3}">
      <dsp:nvSpPr>
        <dsp:cNvPr id="0" name=""/>
        <dsp:cNvSpPr/>
      </dsp:nvSpPr>
      <dsp:spPr>
        <a:xfrm>
          <a:off x="6029968" y="1357496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Двумерный анализ – конечные классы (одобренные</a:t>
          </a:r>
          <a:r>
            <a:rPr lang="en-US" sz="1400" kern="1200" dirty="0" smtClean="0"/>
            <a:t>)</a:t>
          </a:r>
          <a:endParaRPr lang="ru-RU" sz="1400" kern="1200" dirty="0"/>
        </a:p>
      </dsp:txBody>
      <dsp:txXfrm>
        <a:off x="6053810" y="1381338"/>
        <a:ext cx="2284546" cy="766334"/>
      </dsp:txXfrm>
    </dsp:sp>
    <dsp:sp modelId="{C3BDE9FF-7ABC-4698-B603-367FF74440A9}">
      <dsp:nvSpPr>
        <dsp:cNvPr id="0" name=""/>
        <dsp:cNvSpPr/>
      </dsp:nvSpPr>
      <dsp:spPr>
        <a:xfrm rot="10800000">
          <a:off x="5622959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5709245" y="1663567"/>
        <a:ext cx="201333" cy="201876"/>
      </dsp:txXfrm>
    </dsp:sp>
    <dsp:sp modelId="{58D01140-F08E-45CF-84FC-9E819BFAAFB1}">
      <dsp:nvSpPr>
        <dsp:cNvPr id="0" name=""/>
        <dsp:cNvSpPr/>
      </dsp:nvSpPr>
      <dsp:spPr>
        <a:xfrm>
          <a:off x="3155059" y="1357496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Моделирование (предварительная карта)</a:t>
          </a:r>
          <a:endParaRPr lang="ru-RU" sz="1400" kern="1200" dirty="0"/>
        </a:p>
      </dsp:txBody>
      <dsp:txXfrm>
        <a:off x="3178901" y="1381338"/>
        <a:ext cx="2284546" cy="766334"/>
      </dsp:txXfrm>
    </dsp:sp>
    <dsp:sp modelId="{33FECA5A-058B-4F52-8F42-172E6D02ACB3}">
      <dsp:nvSpPr>
        <dsp:cNvPr id="0" name=""/>
        <dsp:cNvSpPr/>
      </dsp:nvSpPr>
      <dsp:spPr>
        <a:xfrm rot="10800000">
          <a:off x="2748050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2834336" y="1663567"/>
        <a:ext cx="201333" cy="201876"/>
      </dsp:txXfrm>
    </dsp:sp>
    <dsp:sp modelId="{56503FA0-0134-463F-A54F-C7287FE1C3A5}">
      <dsp:nvSpPr>
        <dsp:cNvPr id="0" name=""/>
        <dsp:cNvSpPr/>
      </dsp:nvSpPr>
      <dsp:spPr>
        <a:xfrm>
          <a:off x="280151" y="1357496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Добавление в выборку отказов (</a:t>
          </a:r>
          <a:r>
            <a:rPr lang="en-US" sz="1400" kern="1200" dirty="0" smtClean="0"/>
            <a:t>Reject Inference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303993" y="1381338"/>
        <a:ext cx="2284546" cy="766334"/>
      </dsp:txXfrm>
    </dsp:sp>
    <dsp:sp modelId="{A29EF6BF-31F8-4A46-8BB9-DEAFDC0CA5B4}">
      <dsp:nvSpPr>
        <dsp:cNvPr id="0" name=""/>
        <dsp:cNvSpPr/>
      </dsp:nvSpPr>
      <dsp:spPr>
        <a:xfrm rot="5400000">
          <a:off x="1302456" y="2266483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345328" y="2290903"/>
        <a:ext cx="201876" cy="201333"/>
      </dsp:txXfrm>
    </dsp:sp>
    <dsp:sp modelId="{0F771AF0-E97A-42ED-947F-BE10917DF4A8}">
      <dsp:nvSpPr>
        <dsp:cNvPr id="0" name=""/>
        <dsp:cNvSpPr/>
      </dsp:nvSpPr>
      <dsp:spPr>
        <a:xfrm>
          <a:off x="280151" y="2714193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Перестройка карт с учетом отказов (окончательная карта</a:t>
          </a:r>
          <a:r>
            <a:rPr lang="en-US" sz="1400" kern="1200" dirty="0" smtClean="0"/>
            <a:t>)</a:t>
          </a:r>
          <a:endParaRPr lang="ru-RU" sz="1400" kern="1200" dirty="0"/>
        </a:p>
      </dsp:txBody>
      <dsp:txXfrm>
        <a:off x="303993" y="2738035"/>
        <a:ext cx="2284546" cy="766334"/>
      </dsp:txXfrm>
    </dsp:sp>
    <dsp:sp modelId="{92918D99-5B52-4C8B-9A00-C335BF83B3EA}">
      <dsp:nvSpPr>
        <dsp:cNvPr id="0" name=""/>
        <dsp:cNvSpPr/>
      </dsp:nvSpPr>
      <dsp:spPr>
        <a:xfrm>
          <a:off x="2731770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731770" y="3020264"/>
        <a:ext cx="201333" cy="201876"/>
      </dsp:txXfrm>
    </dsp:sp>
    <dsp:sp modelId="{6AED1CD4-C095-4310-A1C8-FD1F0520AE35}">
      <dsp:nvSpPr>
        <dsp:cNvPr id="0" name=""/>
        <dsp:cNvSpPr/>
      </dsp:nvSpPr>
      <dsp:spPr>
        <a:xfrm>
          <a:off x="3155059" y="2714193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Сравнение качества карт и выбор оптимальной</a:t>
          </a:r>
          <a:endParaRPr lang="ru-RU" sz="1400" kern="1200" dirty="0"/>
        </a:p>
      </dsp:txBody>
      <dsp:txXfrm>
        <a:off x="3178901" y="2738035"/>
        <a:ext cx="2284546" cy="766334"/>
      </dsp:txXfrm>
    </dsp:sp>
    <dsp:sp modelId="{A11EEF91-5F58-4A83-8501-D7585A3194B1}">
      <dsp:nvSpPr>
        <dsp:cNvPr id="0" name=""/>
        <dsp:cNvSpPr/>
      </dsp:nvSpPr>
      <dsp:spPr>
        <a:xfrm>
          <a:off x="5606679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06679" y="3020264"/>
        <a:ext cx="201333" cy="201876"/>
      </dsp:txXfrm>
    </dsp:sp>
    <dsp:sp modelId="{4892D06E-5635-4918-86DB-262B6F37D872}">
      <dsp:nvSpPr>
        <dsp:cNvPr id="0" name=""/>
        <dsp:cNvSpPr/>
      </dsp:nvSpPr>
      <dsp:spPr>
        <a:xfrm>
          <a:off x="6029968" y="2714193"/>
          <a:ext cx="2332230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Тестовая эксплуатация и мониторинг</a:t>
          </a:r>
          <a:endParaRPr lang="ru-RU" sz="1400" kern="1200" dirty="0"/>
        </a:p>
      </dsp:txBody>
      <dsp:txXfrm>
        <a:off x="6053810" y="2738035"/>
        <a:ext cx="2284546" cy="7663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AA343-FBD7-4A06-91AC-2C25C87C9C6C}">
      <dsp:nvSpPr>
        <dsp:cNvPr id="0" name=""/>
        <dsp:cNvSpPr/>
      </dsp:nvSpPr>
      <dsp:spPr>
        <a:xfrm>
          <a:off x="0" y="2840226"/>
          <a:ext cx="3528392" cy="372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Черные списки</a:t>
          </a:r>
          <a:endParaRPr lang="ru-RU" sz="1600" kern="1200" dirty="0"/>
        </a:p>
      </dsp:txBody>
      <dsp:txXfrm>
        <a:off x="0" y="2840226"/>
        <a:ext cx="3528392" cy="372778"/>
      </dsp:txXfrm>
    </dsp:sp>
    <dsp:sp modelId="{78FB648C-53B2-473D-A2E6-12616EEA4AC4}">
      <dsp:nvSpPr>
        <dsp:cNvPr id="0" name=""/>
        <dsp:cNvSpPr/>
      </dsp:nvSpPr>
      <dsp:spPr>
        <a:xfrm rot="10800000">
          <a:off x="0" y="2272485"/>
          <a:ext cx="3528392" cy="57333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Анализ кредитной истории</a:t>
          </a:r>
          <a:endParaRPr lang="ru-RU" sz="1600" kern="1200" dirty="0"/>
        </a:p>
      </dsp:txBody>
      <dsp:txXfrm rot="10800000">
        <a:off x="0" y="2272485"/>
        <a:ext cx="3528392" cy="372534"/>
      </dsp:txXfrm>
    </dsp:sp>
    <dsp:sp modelId="{E0AF8197-4524-42C3-B3DC-930923CE96AA}">
      <dsp:nvSpPr>
        <dsp:cNvPr id="0" name=""/>
        <dsp:cNvSpPr/>
      </dsp:nvSpPr>
      <dsp:spPr>
        <a:xfrm rot="10800000">
          <a:off x="0" y="1704743"/>
          <a:ext cx="3528392" cy="57333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Признаки мошенничества</a:t>
          </a:r>
          <a:endParaRPr lang="ru-RU" sz="1600" kern="1200" dirty="0"/>
        </a:p>
      </dsp:txBody>
      <dsp:txXfrm rot="10800000">
        <a:off x="0" y="1704743"/>
        <a:ext cx="3528392" cy="372534"/>
      </dsp:txXfrm>
    </dsp:sp>
    <dsp:sp modelId="{3F2D171C-9547-4141-8440-1E4449E76CC2}">
      <dsp:nvSpPr>
        <dsp:cNvPr id="0" name=""/>
        <dsp:cNvSpPr/>
      </dsp:nvSpPr>
      <dsp:spPr>
        <a:xfrm rot="10800000">
          <a:off x="0" y="1137002"/>
          <a:ext cx="3528392" cy="57333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Скоринговая</a:t>
          </a:r>
          <a:r>
            <a:rPr lang="ru-RU" sz="1600" kern="1200" dirty="0" smtClean="0"/>
            <a:t> карта</a:t>
          </a:r>
          <a:endParaRPr lang="ru-RU" sz="1600" kern="1200" dirty="0"/>
        </a:p>
      </dsp:txBody>
      <dsp:txXfrm rot="10800000">
        <a:off x="0" y="1137002"/>
        <a:ext cx="3528392" cy="372534"/>
      </dsp:txXfrm>
    </dsp:sp>
    <dsp:sp modelId="{867211D5-11B2-4805-B7F9-95B4C6549CA0}">
      <dsp:nvSpPr>
        <dsp:cNvPr id="0" name=""/>
        <dsp:cNvSpPr/>
      </dsp:nvSpPr>
      <dsp:spPr>
        <a:xfrm rot="10800000">
          <a:off x="0" y="569261"/>
          <a:ext cx="3528392" cy="57333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Проверка по правилам</a:t>
          </a:r>
          <a:endParaRPr lang="ru-RU" sz="1600" kern="1200" dirty="0"/>
        </a:p>
      </dsp:txBody>
      <dsp:txXfrm rot="10800000">
        <a:off x="0" y="569261"/>
        <a:ext cx="3528392" cy="372534"/>
      </dsp:txXfrm>
    </dsp:sp>
    <dsp:sp modelId="{FE4F72CC-0C12-4039-8BFC-653C4037BEEB}">
      <dsp:nvSpPr>
        <dsp:cNvPr id="0" name=""/>
        <dsp:cNvSpPr/>
      </dsp:nvSpPr>
      <dsp:spPr>
        <a:xfrm rot="10800000">
          <a:off x="0" y="0"/>
          <a:ext cx="3528392" cy="57333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Оценка достоверности</a:t>
          </a:r>
          <a:endParaRPr lang="ru-RU" sz="1600" kern="1200" dirty="0"/>
        </a:p>
      </dsp:txBody>
      <dsp:txXfrm rot="10800000">
        <a:off x="0" y="0"/>
        <a:ext cx="3528392" cy="3725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62FE2-80F7-404D-850E-34800A7C94C0}">
      <dsp:nvSpPr>
        <dsp:cNvPr id="0" name=""/>
        <dsp:cNvSpPr/>
      </dsp:nvSpPr>
      <dsp:spPr>
        <a:xfrm>
          <a:off x="0" y="2840824"/>
          <a:ext cx="2368550" cy="372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Проверка СБ</a:t>
          </a:r>
          <a:endParaRPr lang="ru-RU" sz="1600" kern="1200" dirty="0"/>
        </a:p>
      </dsp:txBody>
      <dsp:txXfrm>
        <a:off x="0" y="2840824"/>
        <a:ext cx="2368550" cy="372856"/>
      </dsp:txXfrm>
    </dsp:sp>
    <dsp:sp modelId="{78FB648C-53B2-473D-A2E6-12616EEA4AC4}">
      <dsp:nvSpPr>
        <dsp:cNvPr id="0" name=""/>
        <dsp:cNvSpPr/>
      </dsp:nvSpPr>
      <dsp:spPr>
        <a:xfrm rot="10800000">
          <a:off x="0" y="2272963"/>
          <a:ext cx="2368550" cy="573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Проверка БКИ</a:t>
          </a:r>
          <a:endParaRPr lang="ru-RU" sz="1600" kern="1200" dirty="0"/>
        </a:p>
      </dsp:txBody>
      <dsp:txXfrm rot="10800000">
        <a:off x="0" y="2272963"/>
        <a:ext cx="2368550" cy="372613"/>
      </dsp:txXfrm>
    </dsp:sp>
    <dsp:sp modelId="{E0AF8197-4524-42C3-B3DC-930923CE96AA}">
      <dsp:nvSpPr>
        <dsp:cNvPr id="0" name=""/>
        <dsp:cNvSpPr/>
      </dsp:nvSpPr>
      <dsp:spPr>
        <a:xfrm rot="10800000">
          <a:off x="0" y="1705103"/>
          <a:ext cx="2368550" cy="573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Антифрод</a:t>
          </a:r>
          <a:endParaRPr lang="ru-RU" sz="1600" kern="1200" dirty="0"/>
        </a:p>
      </dsp:txBody>
      <dsp:txXfrm rot="10800000">
        <a:off x="0" y="1705103"/>
        <a:ext cx="2368550" cy="372613"/>
      </dsp:txXfrm>
    </dsp:sp>
    <dsp:sp modelId="{3F2D171C-9547-4141-8440-1E4449E76CC2}">
      <dsp:nvSpPr>
        <dsp:cNvPr id="0" name=""/>
        <dsp:cNvSpPr/>
      </dsp:nvSpPr>
      <dsp:spPr>
        <a:xfrm rot="10800000">
          <a:off x="0" y="1137242"/>
          <a:ext cx="2368550" cy="573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Скоринг</a:t>
          </a:r>
          <a:endParaRPr lang="ru-RU" sz="1600" kern="1200" dirty="0"/>
        </a:p>
      </dsp:txBody>
      <dsp:txXfrm rot="10800000">
        <a:off x="0" y="1137242"/>
        <a:ext cx="2368550" cy="372613"/>
      </dsp:txXfrm>
    </dsp:sp>
    <dsp:sp modelId="{867211D5-11B2-4805-B7F9-95B4C6549CA0}">
      <dsp:nvSpPr>
        <dsp:cNvPr id="0" name=""/>
        <dsp:cNvSpPr/>
      </dsp:nvSpPr>
      <dsp:spPr>
        <a:xfrm rot="10800000">
          <a:off x="0" y="569381"/>
          <a:ext cx="2368550" cy="573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+mn-lt"/>
            </a:rPr>
            <a:t>Андеррайтинг</a:t>
          </a:r>
          <a:endParaRPr lang="ru-RU" sz="1600" kern="1200" dirty="0"/>
        </a:p>
      </dsp:txBody>
      <dsp:txXfrm rot="10800000">
        <a:off x="0" y="569381"/>
        <a:ext cx="2368550" cy="372613"/>
      </dsp:txXfrm>
    </dsp:sp>
    <dsp:sp modelId="{FE4F72CC-0C12-4039-8BFC-653C4037BEEB}">
      <dsp:nvSpPr>
        <dsp:cNvPr id="0" name=""/>
        <dsp:cNvSpPr/>
      </dsp:nvSpPr>
      <dsp:spPr>
        <a:xfrm rot="10800000">
          <a:off x="0" y="1520"/>
          <a:ext cx="2368550" cy="573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Ввод заявки</a:t>
          </a:r>
          <a:endParaRPr lang="ru-RU" sz="1600" kern="1200" dirty="0"/>
        </a:p>
      </dsp:txBody>
      <dsp:txXfrm rot="10800000">
        <a:off x="0" y="1520"/>
        <a:ext cx="2368550" cy="372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EDE3-9D7C-4925-8C27-263223D87BA8}">
      <dsp:nvSpPr>
        <dsp:cNvPr id="0" name=""/>
        <dsp:cNvSpPr/>
      </dsp:nvSpPr>
      <dsp:spPr>
        <a:xfrm>
          <a:off x="1453" y="592768"/>
          <a:ext cx="1926383" cy="1926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Ошибочные данные</a:t>
          </a:r>
          <a:endParaRPr lang="ru-RU" sz="1800" kern="1200" dirty="0"/>
        </a:p>
      </dsp:txBody>
      <dsp:txXfrm>
        <a:off x="95491" y="686806"/>
        <a:ext cx="1738307" cy="1738307"/>
      </dsp:txXfrm>
    </dsp:sp>
    <dsp:sp modelId="{5E2F4AE1-3593-4DAE-B463-12F9C7E29EDE}">
      <dsp:nvSpPr>
        <dsp:cNvPr id="0" name=""/>
        <dsp:cNvSpPr/>
      </dsp:nvSpPr>
      <dsp:spPr>
        <a:xfrm>
          <a:off x="2084258" y="997309"/>
          <a:ext cx="1117302" cy="1117302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32356" y="1424565"/>
        <a:ext cx="821106" cy="262790"/>
      </dsp:txXfrm>
    </dsp:sp>
    <dsp:sp modelId="{86A7EA62-E569-4E2E-9215-EC73D32AE61D}">
      <dsp:nvSpPr>
        <dsp:cNvPr id="0" name=""/>
        <dsp:cNvSpPr/>
      </dsp:nvSpPr>
      <dsp:spPr>
        <a:xfrm>
          <a:off x="3357983" y="592768"/>
          <a:ext cx="1926383" cy="1926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Правильная логика</a:t>
          </a:r>
          <a:endParaRPr lang="ru-RU" sz="1800" kern="1200" dirty="0"/>
        </a:p>
      </dsp:txBody>
      <dsp:txXfrm>
        <a:off x="3452021" y="686806"/>
        <a:ext cx="1738307" cy="1738307"/>
      </dsp:txXfrm>
    </dsp:sp>
    <dsp:sp modelId="{18606B01-54E6-44D0-98D5-E71456F2ABF8}">
      <dsp:nvSpPr>
        <dsp:cNvPr id="0" name=""/>
        <dsp:cNvSpPr/>
      </dsp:nvSpPr>
      <dsp:spPr>
        <a:xfrm>
          <a:off x="5440788" y="997309"/>
          <a:ext cx="1117302" cy="1117302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88886" y="1227473"/>
        <a:ext cx="821106" cy="656974"/>
      </dsp:txXfrm>
    </dsp:sp>
    <dsp:sp modelId="{E211D64D-E5A9-42FD-BEC2-314CE112F2BA}">
      <dsp:nvSpPr>
        <dsp:cNvPr id="0" name=""/>
        <dsp:cNvSpPr/>
      </dsp:nvSpPr>
      <dsp:spPr>
        <a:xfrm>
          <a:off x="6714513" y="592768"/>
          <a:ext cx="1926383" cy="192638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Ошибочный результат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808551" y="686806"/>
        <a:ext cx="1738307" cy="1738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77446-E7A7-4E87-84EC-843802B1BB20}">
      <dsp:nvSpPr>
        <dsp:cNvPr id="0" name=""/>
        <dsp:cNvSpPr/>
      </dsp:nvSpPr>
      <dsp:spPr>
        <a:xfrm>
          <a:off x="2083" y="0"/>
          <a:ext cx="2044540" cy="35290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Соответствие шаблонам</a:t>
          </a:r>
          <a:endParaRPr lang="ru-RU" sz="2000" kern="1200" dirty="0"/>
        </a:p>
      </dsp:txBody>
      <dsp:txXfrm>
        <a:off x="2083" y="0"/>
        <a:ext cx="2044540" cy="1058703"/>
      </dsp:txXfrm>
    </dsp:sp>
    <dsp:sp modelId="{A5A4DF71-9646-4689-9A94-715A3E92DCE3}">
      <dsp:nvSpPr>
        <dsp:cNvPr id="0" name=""/>
        <dsp:cNvSpPr/>
      </dsp:nvSpPr>
      <dsp:spPr>
        <a:xfrm>
          <a:off x="206537" y="1058789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Сайт, </a:t>
          </a:r>
          <a:r>
            <a:rPr lang="en-US" sz="1000" kern="1200" dirty="0" smtClean="0"/>
            <a:t>e-mail</a:t>
          </a:r>
          <a:endParaRPr lang="ru-RU" sz="1000" kern="1200" dirty="0"/>
        </a:p>
      </dsp:txBody>
      <dsp:txXfrm>
        <a:off x="221595" y="1073847"/>
        <a:ext cx="1605516" cy="483985"/>
      </dsp:txXfrm>
    </dsp:sp>
    <dsp:sp modelId="{B0AABAF5-5193-49A5-ABDF-5E0CEC90D6E4}">
      <dsp:nvSpPr>
        <dsp:cNvPr id="0" name=""/>
        <dsp:cNvSpPr/>
      </dsp:nvSpPr>
      <dsp:spPr>
        <a:xfrm>
          <a:off x="206537" y="1651984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Телефон</a:t>
          </a:r>
          <a:endParaRPr lang="ru-RU" sz="1000" kern="1200" dirty="0"/>
        </a:p>
      </dsp:txBody>
      <dsp:txXfrm>
        <a:off x="221595" y="1667042"/>
        <a:ext cx="1605516" cy="483985"/>
      </dsp:txXfrm>
    </dsp:sp>
    <dsp:sp modelId="{AA24DA54-4327-452B-ABAF-7579BA4D4119}">
      <dsp:nvSpPr>
        <dsp:cNvPr id="0" name=""/>
        <dsp:cNvSpPr/>
      </dsp:nvSpPr>
      <dsp:spPr>
        <a:xfrm>
          <a:off x="206537" y="2245178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Номер документа</a:t>
          </a:r>
          <a:endParaRPr lang="ru-RU" sz="1000" kern="1200" dirty="0"/>
        </a:p>
      </dsp:txBody>
      <dsp:txXfrm>
        <a:off x="221595" y="2260236"/>
        <a:ext cx="1605516" cy="483985"/>
      </dsp:txXfrm>
    </dsp:sp>
    <dsp:sp modelId="{1238963C-E9FD-42ED-A9A8-7BFE1FF602E9}">
      <dsp:nvSpPr>
        <dsp:cNvPr id="0" name=""/>
        <dsp:cNvSpPr/>
      </dsp:nvSpPr>
      <dsp:spPr>
        <a:xfrm>
          <a:off x="206537" y="2838373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Почтовый Индекс</a:t>
          </a:r>
          <a:endParaRPr lang="ru-RU" sz="1000" kern="1200" dirty="0"/>
        </a:p>
      </dsp:txBody>
      <dsp:txXfrm>
        <a:off x="221595" y="2853431"/>
        <a:ext cx="1605516" cy="483985"/>
      </dsp:txXfrm>
    </dsp:sp>
    <dsp:sp modelId="{75F4E41C-05CC-472D-B5AF-DEA086C1093C}">
      <dsp:nvSpPr>
        <dsp:cNvPr id="0" name=""/>
        <dsp:cNvSpPr/>
      </dsp:nvSpPr>
      <dsp:spPr>
        <a:xfrm>
          <a:off x="2199964" y="0"/>
          <a:ext cx="2044540" cy="35290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корректности</a:t>
          </a:r>
          <a:endParaRPr lang="ru-RU" sz="2000" kern="1200" dirty="0"/>
        </a:p>
      </dsp:txBody>
      <dsp:txXfrm>
        <a:off x="2199964" y="0"/>
        <a:ext cx="2044540" cy="1058703"/>
      </dsp:txXfrm>
    </dsp:sp>
    <dsp:sp modelId="{8913A163-B8E5-479E-BB34-DDA215E7B8AE}">
      <dsp:nvSpPr>
        <dsp:cNvPr id="0" name=""/>
        <dsp:cNvSpPr/>
      </dsp:nvSpPr>
      <dsp:spPr>
        <a:xfrm>
          <a:off x="2404418" y="1058789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Отсутствие опечаток</a:t>
          </a:r>
          <a:endParaRPr lang="ru-RU" sz="1000" kern="1200" dirty="0"/>
        </a:p>
      </dsp:txBody>
      <dsp:txXfrm>
        <a:off x="2419476" y="1073847"/>
        <a:ext cx="1605516" cy="483985"/>
      </dsp:txXfrm>
    </dsp:sp>
    <dsp:sp modelId="{CA1B81CC-40EE-429A-BC08-2722CD6339FD}">
      <dsp:nvSpPr>
        <dsp:cNvPr id="0" name=""/>
        <dsp:cNvSpPr/>
      </dsp:nvSpPr>
      <dsp:spPr>
        <a:xfrm>
          <a:off x="2404418" y="1651984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Фамилия, имя, отчество найдены в справочнике</a:t>
          </a:r>
          <a:endParaRPr lang="ru-RU" sz="1000" kern="1200" dirty="0"/>
        </a:p>
      </dsp:txBody>
      <dsp:txXfrm>
        <a:off x="2419476" y="1667042"/>
        <a:ext cx="1605516" cy="483985"/>
      </dsp:txXfrm>
    </dsp:sp>
    <dsp:sp modelId="{6F8F5195-3461-4A9E-85D1-9AC4167E4096}">
      <dsp:nvSpPr>
        <dsp:cNvPr id="0" name=""/>
        <dsp:cNvSpPr/>
      </dsp:nvSpPr>
      <dsp:spPr>
        <a:xfrm>
          <a:off x="2404418" y="2245178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Адрес есть в  КЛАДР/ФИАС</a:t>
          </a:r>
          <a:endParaRPr lang="ru-RU" sz="1000" kern="1200" dirty="0"/>
        </a:p>
      </dsp:txBody>
      <dsp:txXfrm>
        <a:off x="2419476" y="2260236"/>
        <a:ext cx="1605516" cy="483985"/>
      </dsp:txXfrm>
    </dsp:sp>
    <dsp:sp modelId="{630B9445-2632-48D5-AB12-F9722A3B8C1B}">
      <dsp:nvSpPr>
        <dsp:cNvPr id="0" name=""/>
        <dsp:cNvSpPr/>
      </dsp:nvSpPr>
      <dsp:spPr>
        <a:xfrm>
          <a:off x="2404418" y="2838373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Нет перестановок в полях</a:t>
          </a:r>
          <a:endParaRPr lang="ru-RU" sz="1000" kern="1200" dirty="0"/>
        </a:p>
      </dsp:txBody>
      <dsp:txXfrm>
        <a:off x="2419476" y="2853431"/>
        <a:ext cx="1605516" cy="483985"/>
      </dsp:txXfrm>
    </dsp:sp>
    <dsp:sp modelId="{7CDADB0C-8275-4375-926F-A0C6FE271BA5}">
      <dsp:nvSpPr>
        <dsp:cNvPr id="0" name=""/>
        <dsp:cNvSpPr/>
      </dsp:nvSpPr>
      <dsp:spPr>
        <a:xfrm>
          <a:off x="4397845" y="0"/>
          <a:ext cx="2044540" cy="35290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дублей и противоречий</a:t>
          </a:r>
          <a:endParaRPr lang="ru-RU" sz="2000" kern="1200" dirty="0"/>
        </a:p>
      </dsp:txBody>
      <dsp:txXfrm>
        <a:off x="4397845" y="0"/>
        <a:ext cx="2044540" cy="1058703"/>
      </dsp:txXfrm>
    </dsp:sp>
    <dsp:sp modelId="{AF37C275-E136-4525-983F-A163CD3567A8}">
      <dsp:nvSpPr>
        <dsp:cNvPr id="0" name=""/>
        <dsp:cNvSpPr/>
      </dsp:nvSpPr>
      <dsp:spPr>
        <a:xfrm>
          <a:off x="4602299" y="1059005"/>
          <a:ext cx="1635632" cy="693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Отсутствие полных дублей</a:t>
          </a:r>
          <a:endParaRPr lang="ru-RU" sz="1000" kern="1200" dirty="0"/>
        </a:p>
      </dsp:txBody>
      <dsp:txXfrm>
        <a:off x="4622605" y="1079311"/>
        <a:ext cx="1595020" cy="652697"/>
      </dsp:txXfrm>
    </dsp:sp>
    <dsp:sp modelId="{29B46A1C-43C5-452C-A2B0-A1E4BB1F4AF3}">
      <dsp:nvSpPr>
        <dsp:cNvPr id="0" name=""/>
        <dsp:cNvSpPr/>
      </dsp:nvSpPr>
      <dsp:spPr>
        <a:xfrm>
          <a:off x="4602299" y="1858977"/>
          <a:ext cx="1635632" cy="693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Отсутствие противоречивых записей</a:t>
          </a:r>
          <a:endParaRPr lang="ru-RU" sz="1000" kern="1200" dirty="0"/>
        </a:p>
      </dsp:txBody>
      <dsp:txXfrm>
        <a:off x="4622605" y="1879283"/>
        <a:ext cx="1595020" cy="652697"/>
      </dsp:txXfrm>
    </dsp:sp>
    <dsp:sp modelId="{78CE4BFA-6195-46AC-9331-CBDDC54D9F2F}">
      <dsp:nvSpPr>
        <dsp:cNvPr id="0" name=""/>
        <dsp:cNvSpPr/>
      </dsp:nvSpPr>
      <dsp:spPr>
        <a:xfrm>
          <a:off x="4602299" y="2658950"/>
          <a:ext cx="1635632" cy="693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«похожих» записей</a:t>
          </a:r>
          <a:endParaRPr lang="ru-RU" sz="1000" kern="1200" dirty="0"/>
        </a:p>
      </dsp:txBody>
      <dsp:txXfrm>
        <a:off x="4622605" y="2679256"/>
        <a:ext cx="1595020" cy="652697"/>
      </dsp:txXfrm>
    </dsp:sp>
    <dsp:sp modelId="{EFBDDE9E-FA45-4AC6-88A6-21980A7190D6}">
      <dsp:nvSpPr>
        <dsp:cNvPr id="0" name=""/>
        <dsp:cNvSpPr/>
      </dsp:nvSpPr>
      <dsp:spPr>
        <a:xfrm>
          <a:off x="6595726" y="0"/>
          <a:ext cx="2044540" cy="35290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Соответствие ожиданиям</a:t>
          </a:r>
          <a:endParaRPr lang="ru-RU" sz="2000" kern="1200" dirty="0"/>
        </a:p>
      </dsp:txBody>
      <dsp:txXfrm>
        <a:off x="6595726" y="0"/>
        <a:ext cx="2044540" cy="1058703"/>
      </dsp:txXfrm>
    </dsp:sp>
    <dsp:sp modelId="{9F70F8B0-27E8-4807-8D89-ED1FCEE6BF04}">
      <dsp:nvSpPr>
        <dsp:cNvPr id="0" name=""/>
        <dsp:cNvSpPr/>
      </dsp:nvSpPr>
      <dsp:spPr>
        <a:xfrm>
          <a:off x="6800180" y="1058789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Зарплата</a:t>
          </a:r>
          <a:endParaRPr lang="ru-RU" sz="1000" kern="1200" dirty="0"/>
        </a:p>
      </dsp:txBody>
      <dsp:txXfrm>
        <a:off x="6815238" y="1073847"/>
        <a:ext cx="1605516" cy="483985"/>
      </dsp:txXfrm>
    </dsp:sp>
    <dsp:sp modelId="{1FB367AA-ADBB-4970-80D6-1CB343054148}">
      <dsp:nvSpPr>
        <dsp:cNvPr id="0" name=""/>
        <dsp:cNvSpPr/>
      </dsp:nvSpPr>
      <dsp:spPr>
        <a:xfrm>
          <a:off x="6800180" y="1651984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Стаж работы</a:t>
          </a:r>
          <a:endParaRPr lang="ru-RU" sz="1000" kern="1200" dirty="0"/>
        </a:p>
      </dsp:txBody>
      <dsp:txXfrm>
        <a:off x="6815238" y="1667042"/>
        <a:ext cx="1605516" cy="483985"/>
      </dsp:txXfrm>
    </dsp:sp>
    <dsp:sp modelId="{CD50DD08-584B-4622-AE5A-5F5EF57BDE9B}">
      <dsp:nvSpPr>
        <dsp:cNvPr id="0" name=""/>
        <dsp:cNvSpPr/>
      </dsp:nvSpPr>
      <dsp:spPr>
        <a:xfrm>
          <a:off x="6800180" y="2245178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Код телефона и город</a:t>
          </a:r>
          <a:endParaRPr lang="ru-RU" sz="1000" kern="1200" dirty="0"/>
        </a:p>
      </dsp:txBody>
      <dsp:txXfrm>
        <a:off x="6815238" y="2260236"/>
        <a:ext cx="1605516" cy="483985"/>
      </dsp:txXfrm>
    </dsp:sp>
    <dsp:sp modelId="{46109383-4341-49E2-AF5F-0BF03F6516E5}">
      <dsp:nvSpPr>
        <dsp:cNvPr id="0" name=""/>
        <dsp:cNvSpPr/>
      </dsp:nvSpPr>
      <dsp:spPr>
        <a:xfrm>
          <a:off x="6800180" y="2838373"/>
          <a:ext cx="1635632" cy="51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E-mail </a:t>
          </a:r>
          <a:r>
            <a:rPr lang="ru-RU" sz="1000" kern="1200" dirty="0" smtClean="0"/>
            <a:t>и фамилия</a:t>
          </a:r>
          <a:endParaRPr lang="ru-RU" sz="1000" kern="1200" dirty="0"/>
        </a:p>
      </dsp:txBody>
      <dsp:txXfrm>
        <a:off x="6815238" y="2853431"/>
        <a:ext cx="1605516" cy="483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C5C7B-AE5C-4B5D-9B7A-49190E94B9D9}">
      <dsp:nvSpPr>
        <dsp:cNvPr id="0" name=""/>
        <dsp:cNvSpPr/>
      </dsp:nvSpPr>
      <dsp:spPr>
        <a:xfrm>
          <a:off x="1231538" y="248939"/>
          <a:ext cx="3097908" cy="30979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Банк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915841" y="820576"/>
        <a:ext cx="1051076" cy="1032636"/>
      </dsp:txXfrm>
    </dsp:sp>
    <dsp:sp modelId="{FE3F665A-E1CE-42E0-B23F-17F932540DB3}">
      <dsp:nvSpPr>
        <dsp:cNvPr id="0" name=""/>
        <dsp:cNvSpPr/>
      </dsp:nvSpPr>
      <dsp:spPr>
        <a:xfrm>
          <a:off x="1071848" y="341138"/>
          <a:ext cx="3097908" cy="3097908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БКИ</a:t>
          </a:r>
          <a:endParaRPr lang="ru-RU" sz="2000" kern="1200" dirty="0"/>
        </a:p>
      </dsp:txBody>
      <dsp:txXfrm>
        <a:off x="1920085" y="2295771"/>
        <a:ext cx="1401434" cy="958876"/>
      </dsp:txXfrm>
    </dsp:sp>
    <dsp:sp modelId="{ABD15034-15DF-4BAF-8567-10AA7453DBC7}">
      <dsp:nvSpPr>
        <dsp:cNvPr id="0" name=""/>
        <dsp:cNvSpPr/>
      </dsp:nvSpPr>
      <dsp:spPr>
        <a:xfrm>
          <a:off x="1071848" y="341138"/>
          <a:ext cx="3097908" cy="3097908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Прочее</a:t>
          </a:r>
          <a:endParaRPr lang="ru-RU" sz="2000" kern="1200" dirty="0"/>
        </a:p>
      </dsp:txBody>
      <dsp:txXfrm>
        <a:off x="1403767" y="949656"/>
        <a:ext cx="1051076" cy="1032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7909D-8126-41F2-88A1-05121DE68FF7}">
      <dsp:nvSpPr>
        <dsp:cNvPr id="0" name=""/>
        <dsp:cNvSpPr/>
      </dsp:nvSpPr>
      <dsp:spPr>
        <a:xfrm>
          <a:off x="2015" y="0"/>
          <a:ext cx="2112058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Федеральная налоговая служба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- 4 млн. предприятий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- 4 млн. ИП</a:t>
          </a:r>
        </a:p>
      </dsp:txBody>
      <dsp:txXfrm>
        <a:off x="2015" y="1411604"/>
        <a:ext cx="2112058" cy="1411604"/>
      </dsp:txXfrm>
    </dsp:sp>
    <dsp:sp modelId="{22A22219-FE8B-4001-96F0-4F1B9EFB79CA}">
      <dsp:nvSpPr>
        <dsp:cNvPr id="0" name=""/>
        <dsp:cNvSpPr/>
      </dsp:nvSpPr>
      <dsp:spPr>
        <a:xfrm>
          <a:off x="470463" y="211740"/>
          <a:ext cx="1175160" cy="1175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619D1-4E8E-4497-B803-07BDC611337E}">
      <dsp:nvSpPr>
        <dsp:cNvPr id="0" name=""/>
        <dsp:cNvSpPr/>
      </dsp:nvSpPr>
      <dsp:spPr>
        <a:xfrm>
          <a:off x="2177435" y="0"/>
          <a:ext cx="2112058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Федеральная служба гос. статистики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- 7 млн. предприятий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- 4 млн. ИП</a:t>
          </a:r>
        </a:p>
      </dsp:txBody>
      <dsp:txXfrm>
        <a:off x="2177435" y="1411604"/>
        <a:ext cx="2112058" cy="1411604"/>
      </dsp:txXfrm>
    </dsp:sp>
    <dsp:sp modelId="{034B2CE4-ECB3-4489-B6CA-861ACD54B62E}">
      <dsp:nvSpPr>
        <dsp:cNvPr id="0" name=""/>
        <dsp:cNvSpPr/>
      </dsp:nvSpPr>
      <dsp:spPr>
        <a:xfrm>
          <a:off x="2645884" y="211740"/>
          <a:ext cx="1175160" cy="117516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8C22F-84DE-4228-B515-DACB9A71EE11}">
      <dsp:nvSpPr>
        <dsp:cNvPr id="0" name=""/>
        <dsp:cNvSpPr/>
      </dsp:nvSpPr>
      <dsp:spPr>
        <a:xfrm>
          <a:off x="4352855" y="0"/>
          <a:ext cx="2112058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Высший арбитражный суд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- 3 млн. документов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dirty="0" smtClean="0"/>
        </a:p>
      </dsp:txBody>
      <dsp:txXfrm>
        <a:off x="4352855" y="1411604"/>
        <a:ext cx="2112058" cy="1411604"/>
      </dsp:txXfrm>
    </dsp:sp>
    <dsp:sp modelId="{846EE0E5-97CF-42DC-AF94-389A2D282F57}">
      <dsp:nvSpPr>
        <dsp:cNvPr id="0" name=""/>
        <dsp:cNvSpPr/>
      </dsp:nvSpPr>
      <dsp:spPr>
        <a:xfrm>
          <a:off x="4821304" y="211740"/>
          <a:ext cx="1175160" cy="11751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76EC1-86F9-4FCD-8EB9-BF1DE5A28A48}">
      <dsp:nvSpPr>
        <dsp:cNvPr id="0" name=""/>
        <dsp:cNvSpPr/>
      </dsp:nvSpPr>
      <dsp:spPr>
        <a:xfrm>
          <a:off x="6528276" y="0"/>
          <a:ext cx="2112058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Система анализа рынков и компаний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- 20 </a:t>
          </a:r>
          <a:r>
            <a:rPr lang="ru-RU" sz="1100" b="0" kern="1200" dirty="0" smtClean="0"/>
            <a:t>источников данных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- 3 страны</a:t>
          </a:r>
          <a:endParaRPr lang="en-US" sz="1100" b="0" kern="1200" dirty="0" smtClean="0"/>
        </a:p>
      </dsp:txBody>
      <dsp:txXfrm>
        <a:off x="6528276" y="1411604"/>
        <a:ext cx="2112058" cy="1411604"/>
      </dsp:txXfrm>
    </dsp:sp>
    <dsp:sp modelId="{FF164F93-5325-4BA6-A06E-E14C47860C5C}">
      <dsp:nvSpPr>
        <dsp:cNvPr id="0" name=""/>
        <dsp:cNvSpPr/>
      </dsp:nvSpPr>
      <dsp:spPr>
        <a:xfrm>
          <a:off x="6996725" y="211740"/>
          <a:ext cx="1175160" cy="11751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3D481-DA9F-49B4-BD0E-13E355125476}">
      <dsp:nvSpPr>
        <dsp:cNvPr id="0" name=""/>
        <dsp:cNvSpPr/>
      </dsp:nvSpPr>
      <dsp:spPr>
        <a:xfrm>
          <a:off x="345693" y="2823209"/>
          <a:ext cx="7950962" cy="529351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01648-7137-4BBB-8B0C-FA6B522CE1DC}">
      <dsp:nvSpPr>
        <dsp:cNvPr id="0" name=""/>
        <dsp:cNvSpPr/>
      </dsp:nvSpPr>
      <dsp:spPr>
        <a:xfrm>
          <a:off x="255158" y="504119"/>
          <a:ext cx="963531" cy="621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E89D6-C0B5-4F7C-9694-E16983BB0E78}">
      <dsp:nvSpPr>
        <dsp:cNvPr id="0" name=""/>
        <dsp:cNvSpPr/>
      </dsp:nvSpPr>
      <dsp:spPr>
        <a:xfrm>
          <a:off x="8728" y="1167790"/>
          <a:ext cx="1472322" cy="3028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53 млн.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728" y="1167790"/>
        <a:ext cx="1472322" cy="302869"/>
      </dsp:txXfrm>
    </dsp:sp>
    <dsp:sp modelId="{261FD1E8-D793-42D0-9ABD-30FF1EB148F5}">
      <dsp:nvSpPr>
        <dsp:cNvPr id="0" name=""/>
        <dsp:cNvSpPr/>
      </dsp:nvSpPr>
      <dsp:spPr>
        <a:xfrm>
          <a:off x="1877653" y="504119"/>
          <a:ext cx="963531" cy="62156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F62D0-0971-4947-BA95-023B6561F534}">
      <dsp:nvSpPr>
        <dsp:cNvPr id="0" name=""/>
        <dsp:cNvSpPr/>
      </dsp:nvSpPr>
      <dsp:spPr>
        <a:xfrm>
          <a:off x="1624021" y="1167790"/>
          <a:ext cx="1472322" cy="3028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43 млн.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624021" y="1167790"/>
        <a:ext cx="1472322" cy="302869"/>
      </dsp:txXfrm>
    </dsp:sp>
    <dsp:sp modelId="{E539F6B2-D459-4D49-B4D4-05121C9E7CC0}">
      <dsp:nvSpPr>
        <dsp:cNvPr id="0" name=""/>
        <dsp:cNvSpPr/>
      </dsp:nvSpPr>
      <dsp:spPr>
        <a:xfrm>
          <a:off x="255158" y="1517393"/>
          <a:ext cx="963531" cy="621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DB445-1EF0-441F-8F4D-B4CE7520FF84}">
      <dsp:nvSpPr>
        <dsp:cNvPr id="0" name=""/>
        <dsp:cNvSpPr/>
      </dsp:nvSpPr>
      <dsp:spPr>
        <a:xfrm>
          <a:off x="8728" y="2181063"/>
          <a:ext cx="1472322" cy="3028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25 млн.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728" y="2181063"/>
        <a:ext cx="1472322" cy="302869"/>
      </dsp:txXfrm>
    </dsp:sp>
    <dsp:sp modelId="{430FA422-AC25-458E-88AF-F23EF20D1AC5}">
      <dsp:nvSpPr>
        <dsp:cNvPr id="0" name=""/>
        <dsp:cNvSpPr/>
      </dsp:nvSpPr>
      <dsp:spPr>
        <a:xfrm>
          <a:off x="1877653" y="1517393"/>
          <a:ext cx="963531" cy="62156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904E5-BB5B-4B6B-AAA1-7EDE7A6F3501}">
      <dsp:nvSpPr>
        <dsp:cNvPr id="0" name=""/>
        <dsp:cNvSpPr/>
      </dsp:nvSpPr>
      <dsp:spPr>
        <a:xfrm>
          <a:off x="1624021" y="2181063"/>
          <a:ext cx="1472322" cy="3028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12 млн.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624021" y="2181063"/>
        <a:ext cx="1472322" cy="302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180AF-FB6A-4628-A968-FD2AF3DA6631}">
      <dsp:nvSpPr>
        <dsp:cNvPr id="0" name=""/>
        <dsp:cNvSpPr/>
      </dsp:nvSpPr>
      <dsp:spPr>
        <a:xfrm>
          <a:off x="348699" y="517456"/>
          <a:ext cx="4392430" cy="2678936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C639C-6312-44BB-A027-AB0A9990CAFB}">
      <dsp:nvSpPr>
        <dsp:cNvPr id="0" name=""/>
        <dsp:cNvSpPr/>
      </dsp:nvSpPr>
      <dsp:spPr>
        <a:xfrm>
          <a:off x="655053" y="1300546"/>
          <a:ext cx="1577194" cy="129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Много данных</a:t>
          </a:r>
          <a:endParaRPr lang="ru-RU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Окружение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Интересы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Поведение</a:t>
          </a:r>
          <a:endParaRPr lang="ru-RU" sz="1400" kern="1200" dirty="0"/>
        </a:p>
      </dsp:txBody>
      <dsp:txXfrm>
        <a:off x="655053" y="1300546"/>
        <a:ext cx="1577194" cy="1291395"/>
      </dsp:txXfrm>
    </dsp:sp>
    <dsp:sp modelId="{48A23D19-FD7D-4E58-8160-34B3C8F2A7F0}">
      <dsp:nvSpPr>
        <dsp:cNvPr id="0" name=""/>
        <dsp:cNvSpPr/>
      </dsp:nvSpPr>
      <dsp:spPr>
        <a:xfrm>
          <a:off x="2917144" y="1300537"/>
          <a:ext cx="1547349" cy="137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Много мусора</a:t>
          </a:r>
          <a:endParaRPr lang="ru-RU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Нет доверия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Нет связности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95-99% - шум</a:t>
          </a:r>
          <a:endParaRPr lang="ru-RU" sz="1400" kern="1200" dirty="0"/>
        </a:p>
      </dsp:txBody>
      <dsp:txXfrm>
        <a:off x="2917144" y="1300537"/>
        <a:ext cx="1547349" cy="1374720"/>
      </dsp:txXfrm>
    </dsp:sp>
    <dsp:sp modelId="{47501EA8-4B95-48F8-BB34-66FE85C2FFF6}">
      <dsp:nvSpPr>
        <dsp:cNvPr id="0" name=""/>
        <dsp:cNvSpPr/>
      </dsp:nvSpPr>
      <dsp:spPr>
        <a:xfrm>
          <a:off x="0" y="127610"/>
          <a:ext cx="824067" cy="824067"/>
        </a:xfrm>
        <a:prstGeom prst="plus">
          <a:avLst>
            <a:gd name="adj" fmla="val 3281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A57E2-3DA3-400A-861B-EA86AB3FFD42}">
      <dsp:nvSpPr>
        <dsp:cNvPr id="0" name=""/>
        <dsp:cNvSpPr/>
      </dsp:nvSpPr>
      <dsp:spPr>
        <a:xfrm>
          <a:off x="4071863" y="375617"/>
          <a:ext cx="775592" cy="265788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C305F-675D-4B6F-B94D-7656EB659662}">
      <dsp:nvSpPr>
        <dsp:cNvPr id="0" name=""/>
        <dsp:cNvSpPr/>
      </dsp:nvSpPr>
      <dsp:spPr>
        <a:xfrm>
          <a:off x="2540309" y="1049308"/>
          <a:ext cx="9694" cy="1734306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28A3E-7112-4CFC-BA3B-4088EF525E53}">
      <dsp:nvSpPr>
        <dsp:cNvPr id="0" name=""/>
        <dsp:cNvSpPr/>
      </dsp:nvSpPr>
      <dsp:spPr>
        <a:xfrm>
          <a:off x="1682328" y="607166"/>
          <a:ext cx="5599504" cy="289378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561A8-AFF8-4E55-8F18-5951F72C64D5}">
      <dsp:nvSpPr>
        <dsp:cNvPr id="0" name=""/>
        <dsp:cNvSpPr/>
      </dsp:nvSpPr>
      <dsp:spPr>
        <a:xfrm>
          <a:off x="1849669" y="945598"/>
          <a:ext cx="2600229" cy="247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ru-RU" sz="2100" kern="1200" dirty="0" smtClean="0"/>
            <a:t>Данные полные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600" kern="1200" dirty="0" smtClean="0"/>
            <a:t>Вся информация по заемщику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600" kern="1200" dirty="0" smtClean="0"/>
            <a:t>Сложные стратегии оценки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600" kern="1200" dirty="0" smtClean="0"/>
            <a:t>Отсутствие платы за обращение к сервису</a:t>
          </a:r>
          <a:endParaRPr lang="ru-RU" sz="1600" kern="1200" dirty="0"/>
        </a:p>
      </dsp:txBody>
      <dsp:txXfrm>
        <a:off x="1849669" y="945598"/>
        <a:ext cx="2600229" cy="2475601"/>
      </dsp:txXfrm>
    </dsp:sp>
    <dsp:sp modelId="{D97EE7D9-32B0-4819-A19E-230ABCC4F040}">
      <dsp:nvSpPr>
        <dsp:cNvPr id="0" name=""/>
        <dsp:cNvSpPr/>
      </dsp:nvSpPr>
      <dsp:spPr>
        <a:xfrm>
          <a:off x="4507825" y="945598"/>
          <a:ext cx="2600229" cy="247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ru-RU" sz="2100" kern="1200" dirty="0" smtClean="0"/>
            <a:t>Данных мало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600" kern="1200" dirty="0" smtClean="0"/>
            <a:t>Только свои заемщики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600" kern="1200" dirty="0" smtClean="0"/>
            <a:t>Сложно оценивать впервые обратившихся</a:t>
          </a:r>
          <a:endParaRPr lang="ru-RU" sz="1600" kern="1200" dirty="0"/>
        </a:p>
      </dsp:txBody>
      <dsp:txXfrm>
        <a:off x="4507825" y="945598"/>
        <a:ext cx="2600229" cy="2475601"/>
      </dsp:txXfrm>
    </dsp:sp>
    <dsp:sp modelId="{F74AA503-5041-4425-8263-C8B2FEC61E21}">
      <dsp:nvSpPr>
        <dsp:cNvPr id="0" name=""/>
        <dsp:cNvSpPr/>
      </dsp:nvSpPr>
      <dsp:spPr>
        <a:xfrm>
          <a:off x="1103068" y="28055"/>
          <a:ext cx="1094156" cy="1094156"/>
        </a:xfrm>
        <a:prstGeom prst="plus">
          <a:avLst>
            <a:gd name="adj" fmla="val 3281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495AA-F609-4003-A881-B58351099A3D}">
      <dsp:nvSpPr>
        <dsp:cNvPr id="0" name=""/>
        <dsp:cNvSpPr/>
      </dsp:nvSpPr>
      <dsp:spPr>
        <a:xfrm>
          <a:off x="6509487" y="421540"/>
          <a:ext cx="1029793" cy="352901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56BBA-184D-4200-B9EE-B31CB7DD6F7B}">
      <dsp:nvSpPr>
        <dsp:cNvPr id="0" name=""/>
        <dsp:cNvSpPr/>
      </dsp:nvSpPr>
      <dsp:spPr>
        <a:xfrm>
          <a:off x="4482080" y="950892"/>
          <a:ext cx="643" cy="2364438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B37D-A5D2-47B2-A3C9-CB457F082875}">
      <dsp:nvSpPr>
        <dsp:cNvPr id="0" name=""/>
        <dsp:cNvSpPr/>
      </dsp:nvSpPr>
      <dsp:spPr>
        <a:xfrm>
          <a:off x="0" y="0"/>
          <a:ext cx="6106834" cy="776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Очистить и структурировать</a:t>
          </a:r>
          <a:endParaRPr lang="ru-RU" sz="2400" kern="1200" dirty="0"/>
        </a:p>
      </dsp:txBody>
      <dsp:txXfrm>
        <a:off x="22739" y="22739"/>
        <a:ext cx="5203453" cy="730904"/>
      </dsp:txXfrm>
    </dsp:sp>
    <dsp:sp modelId="{40ECC7F2-F7E0-4330-B0DF-3B4664AE3C75}">
      <dsp:nvSpPr>
        <dsp:cNvPr id="0" name=""/>
        <dsp:cNvSpPr/>
      </dsp:nvSpPr>
      <dsp:spPr>
        <a:xfrm>
          <a:off x="511447" y="917543"/>
          <a:ext cx="6106834" cy="776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Обогатить и </a:t>
          </a:r>
          <a:r>
            <a:rPr lang="ru-RU" sz="2400" kern="1200" dirty="0" err="1" smtClean="0"/>
            <a:t>дедуплицировать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534186" y="940282"/>
        <a:ext cx="5045260" cy="730904"/>
      </dsp:txXfrm>
    </dsp:sp>
    <dsp:sp modelId="{023CB300-4021-42B8-889E-C2F27E93237C}">
      <dsp:nvSpPr>
        <dsp:cNvPr id="0" name=""/>
        <dsp:cNvSpPr/>
      </dsp:nvSpPr>
      <dsp:spPr>
        <a:xfrm>
          <a:off x="1015261" y="1835086"/>
          <a:ext cx="6106834" cy="776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Классифицировать негатив</a:t>
          </a:r>
          <a:endParaRPr lang="ru-RU" sz="2400" kern="1200" dirty="0"/>
        </a:p>
      </dsp:txBody>
      <dsp:txXfrm>
        <a:off x="1038000" y="1857825"/>
        <a:ext cx="5052893" cy="730904"/>
      </dsp:txXfrm>
    </dsp:sp>
    <dsp:sp modelId="{87156F67-203C-4EB2-BBDA-29F615B9CE7A}">
      <dsp:nvSpPr>
        <dsp:cNvPr id="0" name=""/>
        <dsp:cNvSpPr/>
      </dsp:nvSpPr>
      <dsp:spPr>
        <a:xfrm>
          <a:off x="1526708" y="2752629"/>
          <a:ext cx="6106834" cy="776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Загрузить в хранилище</a:t>
          </a:r>
          <a:endParaRPr lang="ru-RU" sz="2400" kern="1200" dirty="0"/>
        </a:p>
      </dsp:txBody>
      <dsp:txXfrm>
        <a:off x="1549447" y="2775368"/>
        <a:ext cx="5045260" cy="730904"/>
      </dsp:txXfrm>
    </dsp:sp>
    <dsp:sp modelId="{3DB15F33-5CFA-478E-8DD7-F82A448CAC4F}">
      <dsp:nvSpPr>
        <dsp:cNvPr id="0" name=""/>
        <dsp:cNvSpPr/>
      </dsp:nvSpPr>
      <dsp:spPr>
        <a:xfrm>
          <a:off x="5602185" y="594638"/>
          <a:ext cx="504648" cy="50464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15731" y="594638"/>
        <a:ext cx="277556" cy="379748"/>
      </dsp:txXfrm>
    </dsp:sp>
    <dsp:sp modelId="{21269FC1-C65B-4384-B3F7-6310DB30CB81}">
      <dsp:nvSpPr>
        <dsp:cNvPr id="0" name=""/>
        <dsp:cNvSpPr/>
      </dsp:nvSpPr>
      <dsp:spPr>
        <a:xfrm>
          <a:off x="6113633" y="1512181"/>
          <a:ext cx="504648" cy="50464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27179" y="1512181"/>
        <a:ext cx="277556" cy="379748"/>
      </dsp:txXfrm>
    </dsp:sp>
    <dsp:sp modelId="{6D1C5D94-64A0-441E-8011-661FB6477D28}">
      <dsp:nvSpPr>
        <dsp:cNvPr id="0" name=""/>
        <dsp:cNvSpPr/>
      </dsp:nvSpPr>
      <dsp:spPr>
        <a:xfrm>
          <a:off x="6617446" y="2429724"/>
          <a:ext cx="504648" cy="50464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730992" y="2429724"/>
        <a:ext cx="277556" cy="379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835E-9D3E-4FE5-927D-A4C963894F5C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CCDE-D76C-47A8-A57B-3C031AA4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3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4A19-D7FD-40AE-A8EC-D0BCD24A8C9D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911E-2892-4019-817B-191955A28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9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0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0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94FF2CE0-7FDD-4C82-AA87-182963800F2E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28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+mj-lt"/>
              <a:buNone/>
            </a:pPr>
            <a:r>
              <a:rPr lang="ru-RU" dirty="0" smtClean="0">
                <a:latin typeface="Arial" pitchFamily="34" charset="0"/>
              </a:rPr>
              <a:t>Это стандартные методики, для работы которых важен только порядок, в котором модель выстроила счета, и знание метки плохой/хороший для каждого из них. Принципы расчета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и </a:t>
            </a:r>
            <a:r>
              <a:rPr lang="en-US" dirty="0" smtClean="0">
                <a:latin typeface="Arial" pitchFamily="34" charset="0"/>
              </a:rPr>
              <a:t>K-S </a:t>
            </a:r>
            <a:r>
              <a:rPr lang="ru-RU" dirty="0" smtClean="0">
                <a:latin typeface="Arial" pitchFamily="34" charset="0"/>
              </a:rPr>
              <a:t>схожи: очередь заемщиков перебирается, начиная от самых плохих до самых хороших, при этом на каждом шаге вычисляются:</a:t>
            </a:r>
          </a:p>
          <a:p>
            <a:pPr marL="228600" indent="-228600">
              <a:buFontTx/>
              <a:buChar char="•"/>
            </a:pPr>
            <a:r>
              <a:rPr lang="ru-RU" dirty="0" smtClean="0">
                <a:latin typeface="Arial" pitchFamily="34" charset="0"/>
              </a:rPr>
              <a:t>Доля </a:t>
            </a:r>
            <a:r>
              <a:rPr lang="en-US" dirty="0" smtClean="0">
                <a:latin typeface="Arial" pitchFamily="34" charset="0"/>
              </a:rPr>
              <a:t>Ag </a:t>
            </a:r>
            <a:r>
              <a:rPr lang="ru-RU" dirty="0" smtClean="0">
                <a:latin typeface="Arial" pitchFamily="34" charset="0"/>
              </a:rPr>
              <a:t>хороших заемщиков, оказавшихся в очереди хуже данного, среди всех хороших</a:t>
            </a:r>
            <a:r>
              <a:rPr lang="en-US" dirty="0" smtClean="0">
                <a:latin typeface="Arial" pitchFamily="34" charset="0"/>
              </a:rPr>
              <a:t>;</a:t>
            </a:r>
          </a:p>
          <a:p>
            <a:pPr marL="228600" indent="-228600">
              <a:buFontTx/>
              <a:buChar char="•"/>
            </a:pPr>
            <a:r>
              <a:rPr lang="ru-RU" dirty="0" smtClean="0">
                <a:latin typeface="Arial" pitchFamily="34" charset="0"/>
              </a:rPr>
              <a:t>Доля </a:t>
            </a:r>
            <a:r>
              <a:rPr lang="en-US" dirty="0" err="1" smtClean="0">
                <a:latin typeface="Arial" pitchFamily="34" charset="0"/>
              </a:rPr>
              <a:t>Ab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плохих заемщиков, оказавшихся в очереди хуже данного, среди всех плохих.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Статистика </a:t>
            </a:r>
            <a:r>
              <a:rPr lang="en-US" dirty="0" smtClean="0">
                <a:latin typeface="Arial" pitchFamily="34" charset="0"/>
              </a:rPr>
              <a:t>K-S</a:t>
            </a:r>
            <a:r>
              <a:rPr lang="ru-RU" dirty="0" smtClean="0">
                <a:latin typeface="Arial" pitchFamily="34" charset="0"/>
              </a:rPr>
              <a:t> является максимальной разницей </a:t>
            </a:r>
            <a:r>
              <a:rPr lang="en-US" dirty="0" err="1" smtClean="0">
                <a:latin typeface="Arial" pitchFamily="34" charset="0"/>
              </a:rPr>
              <a:t>Ab</a:t>
            </a:r>
            <a:r>
              <a:rPr lang="en-US" dirty="0" smtClean="0">
                <a:latin typeface="Arial" pitchFamily="34" charset="0"/>
              </a:rPr>
              <a:t>-Ag</a:t>
            </a:r>
            <a:r>
              <a:rPr lang="ru-RU" dirty="0" smtClean="0">
                <a:latin typeface="Arial" pitchFamily="34" charset="0"/>
              </a:rPr>
              <a:t> по всем точкам очереди.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= 2*AUC-1, </a:t>
            </a:r>
            <a:r>
              <a:rPr lang="ru-RU" dirty="0" smtClean="0">
                <a:latin typeface="Arial" pitchFamily="34" charset="0"/>
              </a:rPr>
              <a:t>где </a:t>
            </a:r>
            <a:r>
              <a:rPr lang="en-US" dirty="0" smtClean="0">
                <a:latin typeface="Arial" pitchFamily="34" charset="0"/>
              </a:rPr>
              <a:t>AUC – </a:t>
            </a:r>
            <a:r>
              <a:rPr lang="ru-RU" dirty="0" smtClean="0">
                <a:latin typeface="Arial" pitchFamily="34" charset="0"/>
              </a:rPr>
              <a:t>площадь под </a:t>
            </a:r>
            <a:r>
              <a:rPr lang="en-US" dirty="0" smtClean="0">
                <a:latin typeface="Arial" pitchFamily="34" charset="0"/>
              </a:rPr>
              <a:t>ROC-</a:t>
            </a:r>
            <a:r>
              <a:rPr lang="ru-RU" dirty="0" smtClean="0">
                <a:latin typeface="Arial" pitchFamily="34" charset="0"/>
              </a:rPr>
              <a:t>кривой.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Чем больше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и </a:t>
            </a:r>
            <a:r>
              <a:rPr lang="en-US" dirty="0" smtClean="0">
                <a:latin typeface="Arial" pitchFamily="34" charset="0"/>
              </a:rPr>
              <a:t>KS, </a:t>
            </a:r>
            <a:r>
              <a:rPr lang="ru-RU" dirty="0" smtClean="0">
                <a:latin typeface="Arial" pitchFamily="34" charset="0"/>
              </a:rPr>
              <a:t>тем лучше прогностическая сила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карты.</a:t>
            </a:r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4F4347E8-5186-4DB8-9A90-284D947E043F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29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09127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88" y="2462885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6000"/>
            <a:ext cx="8640960" cy="3528392"/>
          </a:xfrm>
          <a:prstGeom prst="rect">
            <a:avLst/>
          </a:prstGeom>
        </p:spPr>
        <p:txBody>
          <a:bodyPr/>
          <a:lstStyle>
            <a:lvl2pPr marL="914400" indent="-4572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995" y="1116000"/>
            <a:ext cx="4248000" cy="352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V="1">
            <a:off x="0" y="5124600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works\besegroup\презентация\page and tit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39106" y="1573604"/>
            <a:ext cx="8065342" cy="1790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s\besegroup\презентация\cover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s\besegroup\презентация\page and title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ru-RU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egroup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Управление кредитными рисками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Полнота данных</a:t>
            </a:r>
            <a:r>
              <a:rPr lang="en-US" dirty="0"/>
              <a:t>: </a:t>
            </a:r>
            <a:r>
              <a:rPr lang="ru-RU" dirty="0"/>
              <a:t>БКИ</a:t>
            </a:r>
            <a:endParaRPr lang="ru-RU" dirty="0"/>
          </a:p>
        </p:txBody>
      </p:sp>
      <p:pic>
        <p:nvPicPr>
          <p:cNvPr id="4" name="Рисунок 3" descr="EQUIFAX-LOGO.png"/>
          <p:cNvPicPr>
            <a:picLocks noChangeAspect="1"/>
          </p:cNvPicPr>
          <p:nvPr/>
        </p:nvPicPr>
        <p:blipFill rotWithShape="1">
          <a:blip r:embed="rId2" cstate="print"/>
          <a:srcRect l="717" t="38343" r="-717" b="38429"/>
          <a:stretch/>
        </p:blipFill>
        <p:spPr>
          <a:xfrm>
            <a:off x="6039140" y="1360575"/>
            <a:ext cx="1512989" cy="35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nbki.png"/>
          <p:cNvPicPr>
            <a:picLocks noChangeAspect="1"/>
          </p:cNvPicPr>
          <p:nvPr/>
        </p:nvPicPr>
        <p:blipFill rotWithShape="1">
          <a:blip r:embed="rId3" cstate="print"/>
          <a:srcRect t="30473" b="31442"/>
          <a:stretch/>
        </p:blipFill>
        <p:spPr>
          <a:xfrm>
            <a:off x="6039140" y="3067225"/>
            <a:ext cx="2101203" cy="80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kb1.png"/>
          <p:cNvPicPr>
            <a:picLocks noChangeAspect="1"/>
          </p:cNvPicPr>
          <p:nvPr/>
        </p:nvPicPr>
        <p:blipFill rotWithShape="1">
          <a:blip r:embed="rId4" cstate="print"/>
          <a:srcRect t="27202" b="28103"/>
          <a:stretch/>
        </p:blipFill>
        <p:spPr>
          <a:xfrm>
            <a:off x="6039140" y="2006472"/>
            <a:ext cx="1714500" cy="76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40" y="4161916"/>
            <a:ext cx="25431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16013"/>
            <a:ext cx="4705349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43607" y="2913788"/>
            <a:ext cx="7344817" cy="1674186"/>
          </a:xfrm>
          <a:prstGeom prst="roundRect">
            <a:avLst/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600" dirty="0" smtClean="0"/>
              <a:t>Веб-сервис интеграции с БКИ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Полнота данных</a:t>
            </a:r>
            <a:r>
              <a:rPr lang="en-US" smtClean="0"/>
              <a:t>: </a:t>
            </a:r>
            <a:r>
              <a:rPr lang="ru-RU" smtClean="0"/>
              <a:t>работа с БКИ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7" y="1257604"/>
            <a:ext cx="7344817" cy="594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Система выдачи кредитов</a:t>
            </a:r>
            <a:endParaRPr lang="ru-RU" sz="1600" dirty="0"/>
          </a:p>
        </p:txBody>
      </p:sp>
      <p:cxnSp>
        <p:nvCxnSpPr>
          <p:cNvPr id="7" name="Прямая со стрелкой 6"/>
          <p:cNvCxnSpPr>
            <a:stCxn id="11" idx="3"/>
            <a:endCxn id="15" idx="1"/>
          </p:cNvCxnSpPr>
          <p:nvPr/>
        </p:nvCxnSpPr>
        <p:spPr>
          <a:xfrm>
            <a:off x="2949285" y="3588863"/>
            <a:ext cx="21940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1" idx="0"/>
          </p:cNvCxnSpPr>
          <p:nvPr/>
        </p:nvCxnSpPr>
        <p:spPr>
          <a:xfrm flipH="1" flipV="1">
            <a:off x="2176467" y="1851670"/>
            <a:ext cx="1" cy="1440160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50" y="3291830"/>
            <a:ext cx="1545635" cy="594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Подготовка данных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3733" y="3291830"/>
            <a:ext cx="1545635" cy="594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Разбор ответа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8692" y="3291830"/>
            <a:ext cx="1545635" cy="594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Запрос в БКИ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98775" y="3291830"/>
            <a:ext cx="1545635" cy="594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Решение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>
            <a:stCxn id="15" idx="3"/>
            <a:endCxn id="14" idx="1"/>
          </p:cNvCxnSpPr>
          <p:nvPr/>
        </p:nvCxnSpPr>
        <p:spPr>
          <a:xfrm>
            <a:off x="4714327" y="3588863"/>
            <a:ext cx="21940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3"/>
          </p:cNvCxnSpPr>
          <p:nvPr/>
        </p:nvCxnSpPr>
        <p:spPr>
          <a:xfrm>
            <a:off x="6479366" y="3588863"/>
            <a:ext cx="21940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6" idx="0"/>
          </p:cNvCxnSpPr>
          <p:nvPr/>
        </p:nvCxnSpPr>
        <p:spPr>
          <a:xfrm>
            <a:off x="7471593" y="1851670"/>
            <a:ext cx="0" cy="1440160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39591" y="2190804"/>
            <a:ext cx="1858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/>
              <a:t>Анкета клиента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8437" y="2067694"/>
            <a:ext cx="2732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dirty="0"/>
              <a:t>Отказать / Продолжить работу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22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6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409565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Полнота данных</a:t>
            </a:r>
            <a:r>
              <a:rPr lang="en-US" smtClean="0"/>
              <a:t>: </a:t>
            </a:r>
            <a:r>
              <a:rPr lang="ru-RU" smtClean="0"/>
              <a:t>госорганы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4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6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9957607"/>
              </p:ext>
            </p:extLst>
          </p:nvPr>
        </p:nvGraphicFramePr>
        <p:xfrm>
          <a:off x="323528" y="1419622"/>
          <a:ext cx="3096344" cy="315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7045001"/>
              </p:ext>
            </p:extLst>
          </p:nvPr>
        </p:nvGraphicFramePr>
        <p:xfrm>
          <a:off x="3901008" y="1204565"/>
          <a:ext cx="4847456" cy="352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Полнота данных</a:t>
            </a:r>
            <a:r>
              <a:rPr lang="en-US" smtClean="0"/>
              <a:t>: </a:t>
            </a:r>
            <a:r>
              <a:rPr lang="ru-RU" smtClean="0"/>
              <a:t>соцсети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6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Проблемы с доверием клиенту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dirty="0" smtClean="0"/>
              <a:t>Средний размер потерь от мошеннического кредита</a:t>
            </a:r>
            <a:r>
              <a:rPr lang="ru-RU" sz="2800" baseline="30000" dirty="0" smtClean="0"/>
              <a:t>*</a:t>
            </a:r>
            <a:endParaRPr lang="ru-RU" sz="4800" baseline="300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7200" b="1" dirty="0" smtClean="0">
                <a:solidFill>
                  <a:schemeClr val="tx2"/>
                </a:solidFill>
              </a:rPr>
              <a:t>~</a:t>
            </a:r>
            <a:r>
              <a:rPr lang="ru-RU" sz="7200" b="1" dirty="0" smtClean="0">
                <a:solidFill>
                  <a:schemeClr val="tx2"/>
                </a:solidFill>
              </a:rPr>
              <a:t>100 000 р. </a:t>
            </a:r>
            <a:endParaRPr lang="ru-RU" sz="3600" dirty="0" smtClean="0"/>
          </a:p>
          <a:p>
            <a:pPr marL="0" indent="0">
              <a:lnSpc>
                <a:spcPct val="110000"/>
              </a:lnSpc>
              <a:buNone/>
            </a:pPr>
            <a:endParaRPr lang="ru-RU" sz="2800" dirty="0" smtClean="0"/>
          </a:p>
          <a:p>
            <a:pPr marL="0" indent="0" algn="r">
              <a:lnSpc>
                <a:spcPct val="110000"/>
              </a:lnSpc>
              <a:buNone/>
            </a:pPr>
            <a:r>
              <a:rPr lang="ru-RU" sz="1800" baseline="30000" dirty="0" smtClean="0"/>
              <a:t>*</a:t>
            </a:r>
            <a:r>
              <a:rPr lang="ru-RU" sz="1800" dirty="0" err="1" smtClean="0"/>
              <a:t>Эквифакс</a:t>
            </a:r>
            <a:r>
              <a:rPr lang="ru-RU" sz="1800" dirty="0" smtClean="0"/>
              <a:t> 2012 г.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Антифрод</a:t>
            </a:r>
            <a:r>
              <a:rPr lang="en-US" smtClean="0"/>
              <a:t>: </a:t>
            </a:r>
            <a:r>
              <a:rPr lang="ru-RU" smtClean="0"/>
              <a:t>проблема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Антифрод</a:t>
            </a:r>
            <a:r>
              <a:rPr lang="en-US" smtClean="0"/>
              <a:t>: </a:t>
            </a:r>
            <a:r>
              <a:rPr lang="ru-RU" smtClean="0"/>
              <a:t>внешние сервисы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378014"/>
            <a:ext cx="1728192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Заемщик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4414" y="1612801"/>
            <a:ext cx="1417315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Банк 1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4414" y="2492199"/>
            <a:ext cx="1417315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Банк 2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4414" y="3378014"/>
            <a:ext cx="1417315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Ваш Банк</a:t>
            </a: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 flipV="1">
            <a:off x="2411763" y="1955702"/>
            <a:ext cx="1012651" cy="1765213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8" idx="1"/>
          </p:cNvCxnSpPr>
          <p:nvPr/>
        </p:nvCxnSpPr>
        <p:spPr>
          <a:xfrm flipV="1">
            <a:off x="2411763" y="2835100"/>
            <a:ext cx="1012651" cy="88581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9" idx="1"/>
          </p:cNvCxnSpPr>
          <p:nvPr/>
        </p:nvCxnSpPr>
        <p:spPr>
          <a:xfrm>
            <a:off x="2411763" y="3720914"/>
            <a:ext cx="101265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</p:cNvCxnSpPr>
          <p:nvPr/>
        </p:nvCxnSpPr>
        <p:spPr>
          <a:xfrm>
            <a:off x="4841729" y="1955701"/>
            <a:ext cx="814933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3"/>
          </p:cNvCxnSpPr>
          <p:nvPr/>
        </p:nvCxnSpPr>
        <p:spPr>
          <a:xfrm>
            <a:off x="4841729" y="2835099"/>
            <a:ext cx="814933" cy="1498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3"/>
          </p:cNvCxnSpPr>
          <p:nvPr/>
        </p:nvCxnSpPr>
        <p:spPr>
          <a:xfrm>
            <a:off x="4841729" y="3720914"/>
            <a:ext cx="81493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5656659" y="1203598"/>
            <a:ext cx="2664296" cy="32078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National Hunter</a:t>
            </a:r>
            <a:endParaRPr lang="ru-RU" sz="1600" b="1" dirty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Equifax </a:t>
            </a:r>
            <a:r>
              <a:rPr lang="ru-RU" sz="1600" b="1" dirty="0" smtClean="0">
                <a:solidFill>
                  <a:schemeClr val="bg1"/>
                </a:solidFill>
              </a:rPr>
              <a:t>FPS</a:t>
            </a:r>
          </a:p>
          <a:p>
            <a:pPr lvl="0" algn="ctr"/>
            <a:endParaRPr lang="ru-RU" sz="1600" dirty="0" smtClean="0">
              <a:solidFill>
                <a:schemeClr val="bg1"/>
              </a:solidFill>
            </a:endParaRPr>
          </a:p>
          <a:p>
            <a:pPr lvl="0" algn="ctr"/>
            <a:endParaRPr lang="ru-RU" sz="1600" dirty="0">
              <a:solidFill>
                <a:schemeClr val="bg1"/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Факт обращения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+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результат проверки службой безопасности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 bwMode="auto">
          <a:xfrm>
            <a:off x="804395" y="1790005"/>
            <a:ext cx="2115960" cy="921814"/>
          </a:xfrm>
          <a:prstGeom prst="wedgeRoundRectCallout">
            <a:avLst>
              <a:gd name="adj1" fmla="val 57973"/>
              <a:gd name="adj2" fmla="val 31396"/>
              <a:gd name="adj3" fmla="val 16667"/>
            </a:avLst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Предыдущие обращения и проверки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Антифрод</a:t>
            </a:r>
            <a:r>
              <a:rPr lang="en-US" smtClean="0"/>
              <a:t>: </a:t>
            </a:r>
            <a:r>
              <a:rPr lang="ru-RU" smtClean="0"/>
              <a:t>схема работы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4734" y="2499742"/>
            <a:ext cx="7776864" cy="2376264"/>
          </a:xfrm>
          <a:prstGeom prst="roundRect">
            <a:avLst>
              <a:gd name="adj" fmla="val 11431"/>
            </a:avLst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600" dirty="0" smtClean="0"/>
              <a:t>Интеграция с внешними </a:t>
            </a:r>
            <a:r>
              <a:rPr lang="ru-RU" sz="1600" dirty="0" err="1" smtClean="0"/>
              <a:t>антифрод</a:t>
            </a:r>
            <a:r>
              <a:rPr lang="ru-RU" sz="1600" dirty="0" smtClean="0"/>
              <a:t>-сервисами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6" y="1059582"/>
            <a:ext cx="7344817" cy="594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Система выдачи кредитов</a:t>
            </a:r>
            <a:endParaRPr lang="ru-RU" sz="1600" dirty="0"/>
          </a:p>
        </p:txBody>
      </p:sp>
      <p:cxnSp>
        <p:nvCxnSpPr>
          <p:cNvPr id="18" name="Прямая со стрелкой 17"/>
          <p:cNvCxnSpPr>
            <a:stCxn id="22" idx="3"/>
            <a:endCxn id="24" idx="1"/>
          </p:cNvCxnSpPr>
          <p:nvPr/>
        </p:nvCxnSpPr>
        <p:spPr>
          <a:xfrm>
            <a:off x="2589243" y="3491424"/>
            <a:ext cx="24379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2" idx="0"/>
          </p:cNvCxnSpPr>
          <p:nvPr/>
        </p:nvCxnSpPr>
        <p:spPr>
          <a:xfrm flipH="1" flipV="1">
            <a:off x="1816428" y="1653648"/>
            <a:ext cx="1" cy="1368977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043611" y="3022625"/>
            <a:ext cx="1545635" cy="937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Подготовка данных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3" y="2626002"/>
            <a:ext cx="2125081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Проверяемые правила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33036" y="3022625"/>
            <a:ext cx="1545635" cy="937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Запрос к сервису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4800" y="3022625"/>
            <a:ext cx="1545635" cy="937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Матрица принятия решения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>
            <a:stCxn id="24" idx="3"/>
            <a:endCxn id="23" idx="1"/>
          </p:cNvCxnSpPr>
          <p:nvPr/>
        </p:nvCxnSpPr>
        <p:spPr>
          <a:xfrm flipV="1">
            <a:off x="4378671" y="3490098"/>
            <a:ext cx="193332" cy="132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3" idx="3"/>
            <a:endCxn id="25" idx="1"/>
          </p:cNvCxnSpPr>
          <p:nvPr/>
        </p:nvCxnSpPr>
        <p:spPr>
          <a:xfrm>
            <a:off x="6697084" y="3490098"/>
            <a:ext cx="217716" cy="132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5" idx="0"/>
          </p:cNvCxnSpPr>
          <p:nvPr/>
        </p:nvCxnSpPr>
        <p:spPr>
          <a:xfrm flipH="1">
            <a:off x="7687618" y="1653648"/>
            <a:ext cx="6383" cy="1368977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4791450" y="3310428"/>
            <a:ext cx="1653767" cy="338554"/>
            <a:chOff x="4791447" y="4252430"/>
            <a:chExt cx="1653767" cy="45140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791447" y="4293096"/>
              <a:ext cx="288032" cy="28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48064" y="4252430"/>
              <a:ext cx="1297150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Правило 1</a:t>
              </a:r>
              <a:endParaRPr lang="ru-RU" sz="16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91450" y="3626628"/>
            <a:ext cx="1653767" cy="338554"/>
            <a:chOff x="4791447" y="4252430"/>
            <a:chExt cx="1653767" cy="45140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791447" y="4293096"/>
              <a:ext cx="288032" cy="28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48064" y="4252430"/>
              <a:ext cx="1297150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Правило 2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06283" y="3989006"/>
            <a:ext cx="1653767" cy="338554"/>
            <a:chOff x="4791447" y="4252430"/>
            <a:chExt cx="1653767" cy="451406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791447" y="4293096"/>
              <a:ext cx="288032" cy="28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48064" y="4252430"/>
              <a:ext cx="1297150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Правило </a:t>
              </a:r>
              <a:r>
                <a:rPr lang="en-US" sz="1600" dirty="0" smtClean="0"/>
                <a:t>3</a:t>
              </a:r>
              <a:endParaRPr lang="ru-RU" sz="1600" dirty="0"/>
            </a:p>
          </p:txBody>
        </p:sp>
      </p:grpSp>
      <p:sp>
        <p:nvSpPr>
          <p:cNvPr id="63" name="Умножение 62"/>
          <p:cNvSpPr/>
          <p:nvPr/>
        </p:nvSpPr>
        <p:spPr>
          <a:xfrm>
            <a:off x="4812074" y="3337204"/>
            <a:ext cx="227370" cy="204401"/>
          </a:xfrm>
          <a:prstGeom prst="mathMultiply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4" name="Умножение 63"/>
          <p:cNvSpPr/>
          <p:nvPr/>
        </p:nvSpPr>
        <p:spPr>
          <a:xfrm>
            <a:off x="4834656" y="4031113"/>
            <a:ext cx="227370" cy="204401"/>
          </a:xfrm>
          <a:prstGeom prst="mathMultiply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1822818" y="1870987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Анкета клиента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5061" y="1870987"/>
            <a:ext cx="331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Мошенник / Не мошенник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92891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Антифрод</a:t>
            </a:r>
            <a:r>
              <a:rPr lang="en-US" smtClean="0"/>
              <a:t>:</a:t>
            </a:r>
            <a:r>
              <a:rPr lang="ru-RU" smtClean="0"/>
              <a:t> внутренние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7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773188"/>
              </p:ext>
            </p:extLst>
          </p:nvPr>
        </p:nvGraphicFramePr>
        <p:xfrm>
          <a:off x="899245" y="1116013"/>
          <a:ext cx="7345511" cy="359232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2318469"/>
                <a:gridCol w="5027042"/>
              </a:tblGrid>
              <a:tr h="4338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Тип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8000" marR="108000" marT="102600" marB="1026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Пример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8000" marR="108000" marT="102600" marB="102600">
                    <a:solidFill>
                      <a:schemeClr val="accent6"/>
                    </a:solidFill>
                  </a:tcPr>
                </a:tc>
              </a:tr>
              <a:tr h="433800"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/>
                        <a:t>Криминал</a:t>
                      </a:r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/>
                        <a:t>Судимость, розыск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</a:tr>
              <a:tr h="433800">
                <a:tc>
                  <a:txBody>
                    <a:bodyPr/>
                    <a:lstStyle/>
                    <a:p>
                      <a:pPr lvl="0"/>
                      <a:r>
                        <a:rPr lang="ru-RU" sz="1600" dirty="0" err="1" smtClean="0"/>
                        <a:t>Спецучет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/>
                        <a:t>Наркоман, психически больной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</a:tr>
              <a:tr h="433800"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/>
                        <a:t>Документы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/>
                        <a:t>Утерянный/недействительный паспорт</a:t>
                      </a:r>
                    </a:p>
                  </a:txBody>
                  <a:tcPr marL="108000" marR="108000" marT="102600" marB="102600"/>
                </a:tc>
              </a:tr>
              <a:tr h="433800"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/>
                        <a:t>Правонарушения</a:t>
                      </a:r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/>
                        <a:t>Штрафы, алименты, нарушение</a:t>
                      </a:r>
                      <a:r>
                        <a:rPr lang="ru-RU" sz="1600" baseline="0" dirty="0" smtClean="0"/>
                        <a:t> ПДД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</a:tr>
              <a:tr h="433800"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/>
                        <a:t>Подставное лицо</a:t>
                      </a:r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/>
                        <a:t>Зарегистрировано много фирм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</a:tr>
              <a:tr h="433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Контакты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Адресная яма, 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ошеннический </a:t>
                      </a:r>
                      <a:r>
                        <a:rPr lang="ru-RU" sz="1600" dirty="0" smtClean="0"/>
                        <a:t>телефон</a:t>
                      </a:r>
                    </a:p>
                  </a:txBody>
                  <a:tcPr marL="108000" marR="108000" marT="102600" marB="102600"/>
                </a:tc>
              </a:tr>
              <a:tr h="433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Работодатель</a:t>
                      </a:r>
                      <a:endParaRPr lang="ru-RU" sz="16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/>
                        <a:t>Банкротство/ликвидация предприятия</a:t>
                      </a:r>
                    </a:p>
                  </a:txBody>
                  <a:tcPr marL="108000" marR="108000" marT="102600" marB="10260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Черные списки</a:t>
            </a:r>
            <a:r>
              <a:rPr lang="en-US" smtClean="0"/>
              <a:t>: </a:t>
            </a:r>
            <a:r>
              <a:rPr lang="ru-RU" smtClean="0"/>
              <a:t>негатив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0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038172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Природа рисков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Баз негатива много, источники разные, следовательно</a:t>
            </a:r>
            <a:r>
              <a:rPr lang="en-US" dirty="0" smtClean="0"/>
              <a:t>:</a:t>
            </a:r>
          </a:p>
          <a:p>
            <a:pPr marL="97155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Информация разнородна</a:t>
            </a:r>
          </a:p>
          <a:p>
            <a:pPr marL="97155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По разному структурирована</a:t>
            </a:r>
          </a:p>
          <a:p>
            <a:pPr marL="97155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Имеет различную значимость</a:t>
            </a:r>
          </a:p>
          <a:p>
            <a:pPr marL="97155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Содержит ошибки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Черные списки</a:t>
            </a:r>
            <a:r>
              <a:rPr lang="en-US" smtClean="0"/>
              <a:t>: </a:t>
            </a:r>
            <a:r>
              <a:rPr lang="ru-RU" smtClean="0"/>
              <a:t>проблема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72920"/>
              </p:ext>
            </p:extLst>
          </p:nvPr>
        </p:nvGraphicFramePr>
        <p:xfrm>
          <a:off x="755229" y="1116013"/>
          <a:ext cx="7633543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Черные списки</a:t>
            </a:r>
            <a:r>
              <a:rPr lang="en-US" smtClean="0"/>
              <a:t>: </a:t>
            </a:r>
            <a:r>
              <a:rPr lang="ru-RU" smtClean="0"/>
              <a:t>подготовка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6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Черные списки</a:t>
            </a:r>
            <a:r>
              <a:rPr lang="en-US" smtClean="0"/>
              <a:t>: </a:t>
            </a:r>
            <a:r>
              <a:rPr lang="ru-RU" smtClean="0"/>
              <a:t>поиск негатива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8569" y="2193708"/>
            <a:ext cx="7609856" cy="2646294"/>
          </a:xfrm>
          <a:prstGeom prst="roundRect">
            <a:avLst>
              <a:gd name="adj" fmla="val 12177"/>
            </a:avLst>
          </a:prstGeom>
          <a:solidFill>
            <a:schemeClr val="accent6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b"/>
          <a:lstStyle/>
          <a:p>
            <a:pPr algn="ctr"/>
            <a:r>
              <a:rPr lang="ru-RU" sz="1600" dirty="0" smtClean="0"/>
              <a:t>Веб-сервис поиска негатива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8572" y="1059582"/>
            <a:ext cx="7609855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Система выдачи кредитов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079149" y="1491630"/>
            <a:ext cx="0" cy="69430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707904" y="1491630"/>
            <a:ext cx="0" cy="69497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магнитный диск 35"/>
          <p:cNvSpPr/>
          <p:nvPr/>
        </p:nvSpPr>
        <p:spPr>
          <a:xfrm>
            <a:off x="1756847" y="2995136"/>
            <a:ext cx="2334405" cy="102611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Хранилище «черные списки»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59517" y="2355727"/>
            <a:ext cx="3729060" cy="3783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тратегии нечеткого поиска</a:t>
            </a:r>
            <a:endParaRPr lang="ru-RU" sz="1600" dirty="0"/>
          </a:p>
        </p:txBody>
      </p:sp>
      <p:cxnSp>
        <p:nvCxnSpPr>
          <p:cNvPr id="47" name="Прямая со стрелкой 46"/>
          <p:cNvCxnSpPr>
            <a:endCxn id="36" idx="1"/>
          </p:cNvCxnSpPr>
          <p:nvPr/>
        </p:nvCxnSpPr>
        <p:spPr>
          <a:xfrm>
            <a:off x="2924047" y="2733769"/>
            <a:ext cx="0" cy="261368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63" idx="1"/>
            <a:endCxn id="36" idx="4"/>
          </p:cNvCxnSpPr>
          <p:nvPr/>
        </p:nvCxnSpPr>
        <p:spPr>
          <a:xfrm flipH="1" flipV="1">
            <a:off x="4091249" y="3508194"/>
            <a:ext cx="2584024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981592" y="2713087"/>
            <a:ext cx="1138837" cy="340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Кронос</a:t>
            </a:r>
            <a:endParaRPr lang="ru-RU" sz="16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81591" y="3132799"/>
            <a:ext cx="1138837" cy="340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АБС</a:t>
            </a:r>
            <a:endParaRPr lang="ru-RU" sz="16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981592" y="3552511"/>
            <a:ext cx="1138837" cy="340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Excel</a:t>
            </a:r>
            <a:endParaRPr lang="ru-RU" sz="1600" dirty="0"/>
          </a:p>
        </p:txBody>
      </p:sp>
      <p:sp>
        <p:nvSpPr>
          <p:cNvPr id="63" name="Левая фигурная скобка 62"/>
          <p:cNvSpPr/>
          <p:nvPr/>
        </p:nvSpPr>
        <p:spPr>
          <a:xfrm>
            <a:off x="6675273" y="2633165"/>
            <a:ext cx="360908" cy="1750056"/>
          </a:xfrm>
          <a:prstGeom prst="leftBrac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9" name="TextBox 68"/>
          <p:cNvSpPr txBox="1"/>
          <p:nvPr/>
        </p:nvSpPr>
        <p:spPr>
          <a:xfrm>
            <a:off x="4676810" y="3482975"/>
            <a:ext cx="1433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200" dirty="0"/>
              <a:t>Очистка, </a:t>
            </a:r>
            <a:endParaRPr lang="ru-RU" sz="1200" dirty="0" smtClean="0"/>
          </a:p>
          <a:p>
            <a:pPr algn="ctr">
              <a:defRPr/>
            </a:pPr>
            <a:r>
              <a:rPr lang="ru-RU" sz="1200" dirty="0" err="1" smtClean="0"/>
              <a:t>дедубликация</a:t>
            </a:r>
            <a:r>
              <a:rPr lang="ru-RU" sz="1200" dirty="0"/>
              <a:t>, </a:t>
            </a:r>
            <a:endParaRPr lang="ru-RU" sz="1200" dirty="0" smtClean="0"/>
          </a:p>
          <a:p>
            <a:pPr algn="ctr">
              <a:defRPr/>
            </a:pPr>
            <a:r>
              <a:rPr lang="ru-RU" sz="1200" dirty="0" smtClean="0"/>
              <a:t>обогащение </a:t>
            </a:r>
          </a:p>
          <a:p>
            <a:pPr algn="ctr">
              <a:defRPr/>
            </a:pPr>
            <a:r>
              <a:rPr lang="ru-RU" sz="1200" dirty="0" smtClean="0"/>
              <a:t>данных</a:t>
            </a:r>
            <a:endParaRPr lang="en-US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81590" y="3972226"/>
            <a:ext cx="1138837" cy="340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…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0413" y="1654115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Анкета клиента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78644" y="1654115"/>
            <a:ext cx="388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Отказать / Продолжить работу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Службы безопасности банков обмениваются </a:t>
            </a:r>
            <a:r>
              <a:rPr lang="ru-RU" sz="2400" b="1" dirty="0" smtClean="0">
                <a:solidFill>
                  <a:schemeClr val="tx2"/>
                </a:solidFill>
              </a:rPr>
              <a:t>неструктурированной</a:t>
            </a:r>
            <a:r>
              <a:rPr lang="ru-RU" sz="2400" dirty="0" smtClean="0"/>
              <a:t> информацией о негативе</a:t>
            </a:r>
            <a:r>
              <a:rPr lang="en-US" sz="24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Списки мошенников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Справки из правоохранительных органов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Выписки из документов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Электронные письма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Базы данных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Формат произвольный</a:t>
            </a:r>
            <a:r>
              <a:rPr lang="en-US" sz="2400" dirty="0" smtClean="0"/>
              <a:t>: Word, Excel, PDF…</a:t>
            </a:r>
            <a:endParaRPr lang="en-US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Межбанковский обмен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6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Межбанковский обмен</a:t>
            </a:r>
            <a:r>
              <a:rPr lang="en-US" smtClean="0"/>
              <a:t>: </a:t>
            </a:r>
            <a:r>
              <a:rPr lang="ru-RU" smtClean="0"/>
              <a:t>проверки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8569" y="2283718"/>
            <a:ext cx="7609856" cy="2556284"/>
          </a:xfrm>
          <a:prstGeom prst="roundRect">
            <a:avLst>
              <a:gd name="adj" fmla="val 12177"/>
            </a:avLst>
          </a:prstGeom>
          <a:solidFill>
            <a:schemeClr val="accent6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b"/>
          <a:lstStyle/>
          <a:p>
            <a:pPr algn="ctr"/>
            <a:r>
              <a:rPr lang="ru-RU" sz="1600" dirty="0" smtClean="0"/>
              <a:t>Веб-сервис поиска по неструктурированным данным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6338" y="1109023"/>
            <a:ext cx="7609855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Система выдачи кредитов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50920" y="1563638"/>
            <a:ext cx="0" cy="72008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880686" y="1563638"/>
            <a:ext cx="0" cy="72008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120115" y="2463472"/>
            <a:ext cx="6926771" cy="3783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Поиск про проиндексированным документам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b="10177"/>
          <a:stretch/>
        </p:blipFill>
        <p:spPr>
          <a:xfrm>
            <a:off x="3291806" y="3003799"/>
            <a:ext cx="2583389" cy="79663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20112" y="3845703"/>
            <a:ext cx="2304256" cy="3915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Высокий риск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42627" y="3845703"/>
            <a:ext cx="2304256" cy="3915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Низкий риск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83499" y="2841782"/>
            <a:ext cx="1" cy="324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2" idx="1"/>
            <a:endCxn id="14" idx="0"/>
          </p:cNvCxnSpPr>
          <p:nvPr/>
        </p:nvCxnSpPr>
        <p:spPr>
          <a:xfrm rot="10800000" flipV="1">
            <a:off x="2272244" y="3402117"/>
            <a:ext cx="1019563" cy="443587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2" idx="3"/>
            <a:endCxn id="15" idx="0"/>
          </p:cNvCxnSpPr>
          <p:nvPr/>
        </p:nvCxnSpPr>
        <p:spPr>
          <a:xfrm>
            <a:off x="5875195" y="3402117"/>
            <a:ext cx="1019563" cy="443587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99653" y="1707654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Анкета клиента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0686" y="1707654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Найденный негатив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Проблемы с оценкой возможностей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1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759515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Бизнес-правила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Бизнес-правила</a:t>
            </a:r>
            <a:r>
              <a:rPr lang="en-US" dirty="0"/>
              <a:t>: </a:t>
            </a:r>
            <a:r>
              <a:rPr lang="ru-RU" dirty="0"/>
              <a:t>проверка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11760" y="1686955"/>
            <a:ext cx="4320480" cy="20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951820" y="952243"/>
            <a:ext cx="3240360" cy="4493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Данные о заемщике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10" idx="2"/>
            <a:endCxn id="9" idx="0"/>
          </p:cNvCxnSpPr>
          <p:nvPr/>
        </p:nvCxnSpPr>
        <p:spPr>
          <a:xfrm>
            <a:off x="4572000" y="1401620"/>
            <a:ext cx="0" cy="2853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951819" y="4065916"/>
            <a:ext cx="3240362" cy="594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Гарантия соответствия бизнес-правилам</a:t>
            </a:r>
          </a:p>
        </p:txBody>
      </p:sp>
      <p:cxnSp>
        <p:nvCxnSpPr>
          <p:cNvPr id="13" name="Прямая со стрелкой 12"/>
          <p:cNvCxnSpPr>
            <a:stCxn id="9" idx="2"/>
            <a:endCxn id="12" idx="0"/>
          </p:cNvCxnSpPr>
          <p:nvPr/>
        </p:nvCxnSpPr>
        <p:spPr>
          <a:xfrm>
            <a:off x="4572000" y="3780580"/>
            <a:ext cx="0" cy="2853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465326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Скоринг</a:t>
            </a:r>
            <a:r>
              <a:rPr lang="en-US" smtClean="0"/>
              <a:t>: </a:t>
            </a:r>
            <a:r>
              <a:rPr lang="ru-RU" smtClean="0"/>
              <a:t>разработка карты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89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78" y="1116013"/>
            <a:ext cx="4652044" cy="3529012"/>
          </a:xfrm>
        </p:spPr>
      </p:pic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Скоринг</a:t>
            </a:r>
            <a:r>
              <a:rPr lang="en-US" smtClean="0"/>
              <a:t>: </a:t>
            </a:r>
            <a:r>
              <a:rPr lang="ru-RU" smtClean="0"/>
              <a:t>оценка карты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7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Не существует одного способа управления всеми рисками. </a:t>
            </a:r>
          </a:p>
          <a:p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Для каждой категории рисков</a:t>
            </a:r>
            <a:r>
              <a:rPr lang="en-US" sz="280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400" dirty="0" smtClean="0"/>
              <a:t>Формализовать логику оценки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400" dirty="0" smtClean="0"/>
              <a:t>Оценить риск количественно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400" dirty="0" smtClean="0"/>
              <a:t>Встроить в бизнес-процесс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Оценка рисков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634554" y="2102018"/>
            <a:ext cx="2527212" cy="2565549"/>
          </a:xfrm>
          <a:prstGeom prst="roundRect">
            <a:avLst>
              <a:gd name="adj" fmla="val 12177"/>
            </a:avLst>
          </a:prstGeom>
          <a:solidFill>
            <a:schemeClr val="accent6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ru-RU" sz="2000" dirty="0" smtClean="0">
                <a:latin typeface="Verdana" pitchFamily="34" charset="0"/>
              </a:rPr>
              <a:t>Веб-сервис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92080" y="2102018"/>
            <a:ext cx="3168352" cy="2565549"/>
          </a:xfrm>
          <a:prstGeom prst="roundRect">
            <a:avLst>
              <a:gd name="adj" fmla="val 12177"/>
            </a:avLst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Deductor Credit Scorecard Modeler</a:t>
            </a:r>
            <a:endParaRPr lang="ru-RU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Скоринговая карта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4554" y="987574"/>
            <a:ext cx="782587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выдачи кредитов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04948" y="162148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Анкета</a:t>
            </a:r>
            <a:endParaRPr lang="ru-RU" dirty="0">
              <a:latin typeface="Verdana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2043318" y="1400837"/>
            <a:ext cx="0" cy="71829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23728" y="163087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Балл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r="47451" b="30056"/>
          <a:stretch/>
        </p:blipFill>
        <p:spPr bwMode="auto">
          <a:xfrm>
            <a:off x="906053" y="2715766"/>
            <a:ext cx="2003301" cy="179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6" descr="deductor_cs_scorecard_perfomance_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764" y="2968391"/>
            <a:ext cx="1974349" cy="16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>
            <a:stCxn id="23" idx="1"/>
            <a:endCxn id="26" idx="3"/>
          </p:cNvCxnSpPr>
          <p:nvPr/>
        </p:nvCxnSpPr>
        <p:spPr>
          <a:xfrm flipH="1">
            <a:off x="3161766" y="3384793"/>
            <a:ext cx="2130314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47819" y="3397303"/>
            <a:ext cx="180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</a:rPr>
              <a:t>Загрузка </a:t>
            </a:r>
            <a:r>
              <a:rPr lang="ru-RU" dirty="0" err="1" smtClean="0">
                <a:latin typeface="Verdana" pitchFamily="34" charset="0"/>
              </a:rPr>
              <a:t>скоринговой</a:t>
            </a:r>
            <a:r>
              <a:rPr lang="ru-RU" dirty="0" smtClean="0">
                <a:latin typeface="Verdana" pitchFamily="34" charset="0"/>
              </a:rPr>
              <a:t> карты</a:t>
            </a:r>
            <a:endParaRPr lang="ru-RU" dirty="0">
              <a:latin typeface="Verdana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907704" y="1419622"/>
            <a:ext cx="0" cy="69951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Интеграция в бизнес-процесс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Кредитный конвейер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9872" y="915566"/>
            <a:ext cx="4176464" cy="3888433"/>
          </a:xfrm>
          <a:prstGeom prst="roundRect">
            <a:avLst>
              <a:gd name="adj" fmla="val 6898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365" y="915567"/>
            <a:ext cx="3024336" cy="3888432"/>
          </a:xfrm>
          <a:prstGeom prst="roundRect">
            <a:avLst>
              <a:gd name="adj" fmla="val 6898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Фронт-офис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943879"/>
              </p:ext>
            </p:extLst>
          </p:nvPr>
        </p:nvGraphicFramePr>
        <p:xfrm>
          <a:off x="4833908" y="1419622"/>
          <a:ext cx="3528392" cy="32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560111"/>
              </p:ext>
            </p:extLst>
          </p:nvPr>
        </p:nvGraphicFramePr>
        <p:xfrm>
          <a:off x="907258" y="1432355"/>
          <a:ext cx="2368550" cy="321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3275856" y="1635646"/>
            <a:ext cx="15841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75856" y="2206586"/>
            <a:ext cx="15841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55911" y="2746646"/>
            <a:ext cx="15841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75856" y="3327834"/>
            <a:ext cx="15841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55911" y="3921900"/>
            <a:ext cx="15841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75856" y="4464454"/>
            <a:ext cx="15841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162011"/>
              </p:ext>
            </p:extLst>
          </p:nvPr>
        </p:nvGraphicFramePr>
        <p:xfrm>
          <a:off x="691256" y="1116013"/>
          <a:ext cx="7761488" cy="342576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2052738"/>
                <a:gridCol w="5708750"/>
              </a:tblGrid>
              <a:tr h="479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chemeClr val="accent2"/>
                          </a:solidFill>
                        </a:rPr>
                        <a:t>Выгода</a:t>
                      </a:r>
                      <a:endParaRPr lang="ru-RU" sz="2400" dirty="0">
                        <a:solidFill>
                          <a:schemeClr val="accent2"/>
                        </a:solidFill>
                      </a:endParaRPr>
                    </a:p>
                  </a:txBody>
                  <a:tcPr marL="108000" marR="108000" marT="102600" marB="1026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chemeClr val="accent2"/>
                          </a:solidFill>
                        </a:rPr>
                        <a:t>Основание</a:t>
                      </a:r>
                      <a:endParaRPr lang="ru-RU" sz="2400" dirty="0">
                        <a:solidFill>
                          <a:schemeClr val="accent2"/>
                        </a:solidFill>
                      </a:endParaRPr>
                    </a:p>
                  </a:txBody>
                  <a:tcPr marL="108000" marR="108000" marT="102600" marB="102600">
                    <a:solidFill>
                      <a:schemeClr val="accent6"/>
                    </a:solidFill>
                  </a:tcPr>
                </a:tc>
              </a:tr>
              <a:tr h="479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Регламент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Гарантии выполнения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</a:tr>
              <a:tr h="479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Время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Принятие</a:t>
                      </a:r>
                      <a:r>
                        <a:rPr lang="ru-RU" sz="2400" baseline="0" dirty="0" smtClean="0"/>
                        <a:t> решения за 2-3 минуты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</a:tr>
              <a:tr h="479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Персонал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Система - «Черный ящик»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</a:tr>
              <a:tr h="479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Портфель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Количественная оценка рисков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</a:tr>
              <a:tr h="479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Гибкость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/>
                        <a:t>Логика в а</a:t>
                      </a:r>
                      <a:r>
                        <a:rPr lang="ru-RU" sz="2400" baseline="0" dirty="0" smtClean="0"/>
                        <a:t>налитическим блоке</a:t>
                      </a:r>
                      <a:endParaRPr lang="ru-RU" sz="2400" dirty="0"/>
                    </a:p>
                  </a:txBody>
                  <a:tcPr marL="108000" marR="108000" marT="102600" marB="10260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Промышленное решение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basegroup.ru</a:t>
            </a:r>
            <a:r>
              <a:rPr lang="en-US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603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Проблемы с данными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4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56200"/>
              </p:ext>
            </p:extLst>
          </p:nvPr>
        </p:nvGraphicFramePr>
        <p:xfrm>
          <a:off x="250825" y="1116013"/>
          <a:ext cx="8642350" cy="311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данных</a:t>
            </a:r>
            <a:r>
              <a:rPr lang="en-US" smtClean="0"/>
              <a:t>: </a:t>
            </a:r>
            <a:r>
              <a:rPr lang="ru-RU" smtClean="0"/>
              <a:t>проблема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868143" y="3723878"/>
            <a:ext cx="2430277" cy="810090"/>
          </a:xfrm>
          <a:prstGeom prst="wedgeRoundRectCallout">
            <a:avLst>
              <a:gd name="adj1" fmla="val 21329"/>
              <a:gd name="adj2" fmla="val -8485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Мусор на входе – мусор на выходе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6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335343"/>
              </p:ext>
            </p:extLst>
          </p:nvPr>
        </p:nvGraphicFramePr>
        <p:xfrm>
          <a:off x="611212" y="1116013"/>
          <a:ext cx="7921576" cy="306324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1666807"/>
                <a:gridCol w="1984388"/>
                <a:gridCol w="4270381"/>
              </a:tblGrid>
              <a:tr h="4800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</a:rPr>
                        <a:t>Поле</a:t>
                      </a:r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137160" marR="137160" marT="102870" marB="10287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</a:rPr>
                        <a:t>Значение</a:t>
                      </a:r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137160" marR="137160" marT="102870" marB="10287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</a:rPr>
                        <a:t>Ошибка</a:t>
                      </a:r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137160" marR="137160" marT="102870" marB="102870">
                    <a:solidFill>
                      <a:schemeClr val="accent6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Имя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C</a:t>
                      </a:r>
                      <a:r>
                        <a:rPr lang="ru-RU" sz="2000" dirty="0" err="1" smtClean="0"/>
                        <a:t>ергей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Первая буква - латинская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Фамилия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Петрович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Значение </a:t>
                      </a:r>
                      <a:r>
                        <a:rPr lang="ru-RU" sz="2000" baseline="0" dirty="0" smtClean="0"/>
                        <a:t>из другого поля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Город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err="1" smtClean="0"/>
                        <a:t>Мсква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Опечатка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Доходы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100 руб.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Подозрительная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сумма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Телефон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000-00-01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Несуществующий номер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данных</a:t>
            </a:r>
            <a:r>
              <a:rPr lang="en-US" smtClean="0"/>
              <a:t>: </a:t>
            </a:r>
            <a:r>
              <a:rPr lang="ru-RU" smtClean="0"/>
              <a:t>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9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956571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данных</a:t>
            </a:r>
            <a:r>
              <a:rPr lang="en-US" smtClean="0"/>
              <a:t>: </a:t>
            </a:r>
            <a:r>
              <a:rPr lang="ru-RU" smtClean="0"/>
              <a:t>проверки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данных</a:t>
            </a:r>
            <a:r>
              <a:rPr lang="en-US" smtClean="0"/>
              <a:t>:</a:t>
            </a:r>
            <a:r>
              <a:rPr lang="ru-RU" smtClean="0"/>
              <a:t> сервис очистки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275606"/>
            <a:ext cx="1584176" cy="30243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Система выдачи кредитов</a:t>
            </a:r>
            <a:endParaRPr lang="ru-RU" sz="1600" dirty="0"/>
          </a:p>
        </p:txBody>
      </p:sp>
      <p:sp>
        <p:nvSpPr>
          <p:cNvPr id="5" name="Облако 4"/>
          <p:cNvSpPr/>
          <p:nvPr/>
        </p:nvSpPr>
        <p:spPr>
          <a:xfrm>
            <a:off x="5292080" y="1203598"/>
            <a:ext cx="2736304" cy="301533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2"/>
                </a:solidFill>
              </a:rPr>
              <a:t>Deductor</a:t>
            </a:r>
            <a:r>
              <a:rPr lang="en-US" sz="1600" b="1" dirty="0" smtClean="0">
                <a:solidFill>
                  <a:schemeClr val="tx2"/>
                </a:solidFill>
              </a:rPr>
              <a:t> Data Quality</a:t>
            </a:r>
            <a:r>
              <a:rPr lang="en-US" sz="1600" dirty="0" smtClean="0"/>
              <a:t>- 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веб-сервис</a:t>
            </a:r>
            <a:r>
              <a:rPr lang="en-US" sz="1600" dirty="0" smtClean="0"/>
              <a:t> </a:t>
            </a:r>
            <a:r>
              <a:rPr lang="ru-RU" sz="1600" dirty="0" smtClean="0"/>
              <a:t>очистки и обогащения данных</a:t>
            </a:r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27784" y="2152590"/>
            <a:ext cx="295232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627784" y="3232710"/>
            <a:ext cx="2731230" cy="0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ая прямоугольная выноска 11"/>
          <p:cNvSpPr/>
          <p:nvPr/>
        </p:nvSpPr>
        <p:spPr bwMode="auto">
          <a:xfrm>
            <a:off x="3301025" y="1275606"/>
            <a:ext cx="1296144" cy="649399"/>
          </a:xfrm>
          <a:prstGeom prst="wedgeRoundRectCallout">
            <a:avLst>
              <a:gd name="adj1" fmla="val -20183"/>
              <a:gd name="adj2" fmla="val 77861"/>
              <a:gd name="adj3" fmla="val 16667"/>
            </a:avLst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Грязные данные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 bwMode="auto">
          <a:xfrm>
            <a:off x="3151815" y="3507854"/>
            <a:ext cx="1908212" cy="921814"/>
          </a:xfrm>
          <a:prstGeom prst="wedgeRoundRectCallout">
            <a:avLst>
              <a:gd name="adj1" fmla="val -21653"/>
              <a:gd name="adj2" fmla="val -74397"/>
              <a:gd name="adj3" fmla="val 16667"/>
            </a:avLst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Чистые, обогащенные данные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6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48446"/>
              </p:ext>
            </p:extLst>
          </p:nvPr>
        </p:nvGraphicFramePr>
        <p:xfrm>
          <a:off x="250825" y="1116013"/>
          <a:ext cx="5401295" cy="36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Полнота данных</a:t>
            </a:r>
            <a:r>
              <a:rPr lang="en-US" smtClean="0"/>
              <a:t>: </a:t>
            </a:r>
            <a:r>
              <a:rPr lang="ru-RU" smtClean="0"/>
              <a:t>проблема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88024" y="2032732"/>
            <a:ext cx="2664296" cy="1404156"/>
          </a:xfrm>
          <a:prstGeom prst="wedgeRoundRectCallout">
            <a:avLst>
              <a:gd name="adj1" fmla="val -69647"/>
              <a:gd name="adj2" fmla="val -2234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Данных </a:t>
            </a:r>
            <a:r>
              <a:rPr lang="ru-RU" dirty="0"/>
              <a:t>банка недостаточно </a:t>
            </a:r>
            <a:r>
              <a:rPr lang="ru-RU" dirty="0" smtClean="0"/>
              <a:t>для принятия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4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426bb4-686f-452a-989a-a52371f07875"/>
  <p:tag name="ARTICULATE_SLIDE_NAV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heme/theme1.xml><?xml version="1.0" encoding="utf-8"?>
<a:theme xmlns:a="http://schemas.openxmlformats.org/drawingml/2006/main" name="Шаблон презентации 16x9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16x9</Template>
  <TotalTime>27</TotalTime>
  <Words>882</Words>
  <Application>Microsoft Office PowerPoint</Application>
  <PresentationFormat>Экран (16:9)</PresentationFormat>
  <Paragraphs>284</Paragraphs>
  <Slides>34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Шаблон презентации 16x9</vt:lpstr>
      <vt:lpstr>Тема Office</vt:lpstr>
      <vt:lpstr>Управление кредитными рисками</vt:lpstr>
      <vt:lpstr>Природа рисков</vt:lpstr>
      <vt:lpstr>Оценка рисков</vt:lpstr>
      <vt:lpstr>Презентация PowerPoint</vt:lpstr>
      <vt:lpstr>Качество данных: проблема</vt:lpstr>
      <vt:lpstr>Качество данных: примеры</vt:lpstr>
      <vt:lpstr>Качество данных: проверки</vt:lpstr>
      <vt:lpstr>Качество данных: сервис очистки</vt:lpstr>
      <vt:lpstr>Полнота данных: проблема</vt:lpstr>
      <vt:lpstr>Полнота данных: БКИ</vt:lpstr>
      <vt:lpstr>Полнота данных: работа с БКИ</vt:lpstr>
      <vt:lpstr>Полнота данных: госорганы</vt:lpstr>
      <vt:lpstr>Полнота данных: соцсети</vt:lpstr>
      <vt:lpstr>Презентация PowerPoint</vt:lpstr>
      <vt:lpstr>Антифрод: проблема</vt:lpstr>
      <vt:lpstr>Антифрод: внешние сервисы</vt:lpstr>
      <vt:lpstr>Антифрод: схема работы</vt:lpstr>
      <vt:lpstr>Антифрод: внутренние данные</vt:lpstr>
      <vt:lpstr>Черные списки: негатив</vt:lpstr>
      <vt:lpstr>Черные списки: проблема</vt:lpstr>
      <vt:lpstr>Черные списки: подготовка</vt:lpstr>
      <vt:lpstr>Черные списки: поиск негатива</vt:lpstr>
      <vt:lpstr>Межбанковский обмен</vt:lpstr>
      <vt:lpstr>Межбанковский обмен: проверки</vt:lpstr>
      <vt:lpstr>Презентация PowerPoint</vt:lpstr>
      <vt:lpstr>Бизнес-правила</vt:lpstr>
      <vt:lpstr>Бизнес-правила: проверка</vt:lpstr>
      <vt:lpstr>Скоринг: разработка карты</vt:lpstr>
      <vt:lpstr>Скоринг: оценка карты</vt:lpstr>
      <vt:lpstr>Скоринговая карта</vt:lpstr>
      <vt:lpstr>Презентация PowerPoint</vt:lpstr>
      <vt:lpstr>Кредитный конвейер</vt:lpstr>
      <vt:lpstr>Промышленное решение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кредитными рисками</dc:title>
  <dc:creator>Алексей Арустамов</dc:creator>
  <cp:lastModifiedBy>Алексей Арустамов</cp:lastModifiedBy>
  <cp:revision>5</cp:revision>
  <dcterms:created xsi:type="dcterms:W3CDTF">2014-09-06T07:40:55Z</dcterms:created>
  <dcterms:modified xsi:type="dcterms:W3CDTF">2014-09-06T08:08:36Z</dcterms:modified>
</cp:coreProperties>
</file>