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3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15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Достоверность</c:v>
                </c:pt>
              </c:strCache>
            </c:strRef>
          </c:tx>
          <c:spPr>
            <a:ln w="34771"/>
          </c:spPr>
          <c:marker>
            <c:spPr>
              <a:ln w="34771"/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</c:v>
                </c:pt>
                <c:pt idx="1">
                  <c:v>80</c:v>
                </c:pt>
                <c:pt idx="2">
                  <c:v>60</c:v>
                </c:pt>
                <c:pt idx="3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939520"/>
        <c:axId val="62033856"/>
      </c:lineChart>
      <c:catAx>
        <c:axId val="168939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43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>
                    <a:solidFill>
                      <a:sysClr val="windowText" lastClr="000000"/>
                    </a:solidFill>
                  </a:rPr>
                  <a:t>Годы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43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>
                    <a:solidFill>
                      <a:sysClr val="windowText" lastClr="000000"/>
                    </a:solidFill>
                  </a:rPr>
                  <a:t>Качество данных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8939520"/>
        <c:crosses val="autoZero"/>
        <c:crossBetween val="between"/>
      </c:valAx>
      <c:spPr>
        <a:noFill/>
        <a:ln w="23180">
          <a:noFill/>
        </a:ln>
      </c:spPr>
    </c:plotArea>
    <c:plotVisOnly val="1"/>
    <c:dispBlanksAs val="gap"/>
    <c:showDLblsOverMax val="0"/>
  </c:chart>
  <c:txPr>
    <a:bodyPr/>
    <a:lstStyle/>
    <a:p>
      <a:pPr>
        <a:defRPr sz="164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Конкретный клиент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Медиана по всем клиентам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809408"/>
        <c:axId val="62036160"/>
      </c:areaChart>
      <c:catAx>
        <c:axId val="169809408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crossAx val="62036160"/>
        <c:crosses val="autoZero"/>
        <c:auto val="1"/>
        <c:lblAlgn val="ctr"/>
        <c:lblOffset val="100"/>
        <c:noMultiLvlLbl val="0"/>
      </c:catAx>
      <c:valAx>
        <c:axId val="62036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Доля</a:t>
                </a:r>
                <a:r>
                  <a:rPr lang="ru-RU" baseline="0" dirty="0" smtClean="0"/>
                  <a:t> товаров со скидками</a:t>
                </a:r>
                <a:endParaRPr lang="ru-RU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69809408"/>
        <c:crosses val="autoZero"/>
        <c:crossBetween val="midCat"/>
      </c:valAx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476EC-6E23-45FC-97F6-8EC9522D790C}" type="doc">
      <dgm:prSet loTypeId="urn:microsoft.com/office/officeart/2005/8/layout/cycle4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C1EE612-A510-4E2F-A6CE-48F5570B4918}">
      <dgm:prSet phldrT="[Текст]" custT="1"/>
      <dgm:spPr/>
      <dgm:t>
        <a:bodyPr/>
        <a:lstStyle/>
        <a:p>
          <a:r>
            <a:rPr lang="ru-RU" sz="1100" dirty="0" smtClean="0"/>
            <a:t>Живое общение</a:t>
          </a:r>
          <a:endParaRPr lang="ru-RU" sz="1100" dirty="0"/>
        </a:p>
      </dgm:t>
    </dgm:pt>
    <dgm:pt modelId="{2D661362-BB25-4534-821B-E5E6F71D18B2}" type="parTrans" cxnId="{2968F400-5C62-4F8D-A380-4F342F9EB528}">
      <dgm:prSet/>
      <dgm:spPr/>
      <dgm:t>
        <a:bodyPr/>
        <a:lstStyle/>
        <a:p>
          <a:endParaRPr lang="ru-RU"/>
        </a:p>
      </dgm:t>
    </dgm:pt>
    <dgm:pt modelId="{790FEAAB-8E34-4675-9442-3BFC408E3ABD}" type="sibTrans" cxnId="{2968F400-5C62-4F8D-A380-4F342F9EB528}">
      <dgm:prSet/>
      <dgm:spPr/>
      <dgm:t>
        <a:bodyPr/>
        <a:lstStyle/>
        <a:p>
          <a:endParaRPr lang="ru-RU"/>
        </a:p>
      </dgm:t>
    </dgm:pt>
    <dgm:pt modelId="{D5379A13-955A-41EF-863E-87EA720016F3}">
      <dgm:prSet phldrT="[Текст]" custT="1"/>
      <dgm:spPr/>
      <dgm:t>
        <a:bodyPr/>
        <a:lstStyle/>
        <a:p>
          <a:r>
            <a:rPr lang="ru-RU" sz="1100" dirty="0" smtClean="0"/>
            <a:t>Анализ баз данных</a:t>
          </a:r>
          <a:endParaRPr lang="ru-RU" sz="1100" dirty="0"/>
        </a:p>
      </dgm:t>
    </dgm:pt>
    <dgm:pt modelId="{CC7CD9B7-B27E-42B2-BD35-B0D504B38FA0}" type="parTrans" cxnId="{C7BE16A8-6E2B-4078-B528-4A1B2B557FEF}">
      <dgm:prSet/>
      <dgm:spPr/>
      <dgm:t>
        <a:bodyPr/>
        <a:lstStyle/>
        <a:p>
          <a:endParaRPr lang="ru-RU"/>
        </a:p>
      </dgm:t>
    </dgm:pt>
    <dgm:pt modelId="{CB25D476-6C34-4CCF-8912-3A638699A156}" type="sibTrans" cxnId="{C7BE16A8-6E2B-4078-B528-4A1B2B557FEF}">
      <dgm:prSet/>
      <dgm:spPr/>
      <dgm:t>
        <a:bodyPr/>
        <a:lstStyle/>
        <a:p>
          <a:endParaRPr lang="ru-RU"/>
        </a:p>
      </dgm:t>
    </dgm:pt>
    <dgm:pt modelId="{65E56D14-5317-467F-8FBC-4D08A0594BA1}">
      <dgm:prSet phldrT="[Текст]" custT="1"/>
      <dgm:spPr/>
      <dgm:t>
        <a:bodyPr/>
        <a:lstStyle/>
        <a:p>
          <a:r>
            <a:rPr lang="ru-RU" sz="1100" dirty="0" smtClean="0"/>
            <a:t>Исследования</a:t>
          </a:r>
          <a:endParaRPr lang="ru-RU" sz="1100" dirty="0"/>
        </a:p>
      </dgm:t>
    </dgm:pt>
    <dgm:pt modelId="{F65BCEB4-AB75-433A-811B-385E6FFB5B1A}" type="parTrans" cxnId="{0BEFB819-BB2C-402D-A80C-87126E18AB25}">
      <dgm:prSet/>
      <dgm:spPr/>
      <dgm:t>
        <a:bodyPr/>
        <a:lstStyle/>
        <a:p>
          <a:endParaRPr lang="ru-RU"/>
        </a:p>
      </dgm:t>
    </dgm:pt>
    <dgm:pt modelId="{C1EFF5CF-9363-49C5-8C67-F079058A80AF}" type="sibTrans" cxnId="{0BEFB819-BB2C-402D-A80C-87126E18AB25}">
      <dgm:prSet/>
      <dgm:spPr/>
      <dgm:t>
        <a:bodyPr/>
        <a:lstStyle/>
        <a:p>
          <a:endParaRPr lang="ru-RU"/>
        </a:p>
      </dgm:t>
    </dgm:pt>
    <dgm:pt modelId="{87702E3B-2384-4302-9810-357E8DC3E908}">
      <dgm:prSet phldrT="[Текст]" custT="1"/>
      <dgm:spPr/>
      <dgm:t>
        <a:bodyPr/>
        <a:lstStyle/>
        <a:p>
          <a:r>
            <a:rPr lang="ru-RU" sz="1100" smtClean="0"/>
            <a:t>О</a:t>
          </a:r>
          <a:r>
            <a:rPr lang="en-US" sz="1100" smtClean="0"/>
            <a:t>nline </a:t>
          </a:r>
          <a:r>
            <a:rPr lang="ru-RU" sz="1100" dirty="0" smtClean="0"/>
            <a:t>общение</a:t>
          </a:r>
          <a:endParaRPr lang="ru-RU" sz="1100" dirty="0"/>
        </a:p>
      </dgm:t>
    </dgm:pt>
    <dgm:pt modelId="{36A6BEB3-A672-4844-9C90-AD08ADA97B93}" type="parTrans" cxnId="{4DDC9E9D-9D22-4CBF-8893-41139866D96A}">
      <dgm:prSet/>
      <dgm:spPr/>
      <dgm:t>
        <a:bodyPr/>
        <a:lstStyle/>
        <a:p>
          <a:endParaRPr lang="ru-RU"/>
        </a:p>
      </dgm:t>
    </dgm:pt>
    <dgm:pt modelId="{6155A827-9666-444E-AFC7-76116DE8EFCB}" type="sibTrans" cxnId="{4DDC9E9D-9D22-4CBF-8893-41139866D96A}">
      <dgm:prSet/>
      <dgm:spPr/>
      <dgm:t>
        <a:bodyPr/>
        <a:lstStyle/>
        <a:p>
          <a:endParaRPr lang="ru-RU"/>
        </a:p>
      </dgm:t>
    </dgm:pt>
    <dgm:pt modelId="{86C2647B-D77E-48A3-8EA1-8EF61179DA0D}">
      <dgm:prSet phldrT="[Текст]"/>
      <dgm:spPr/>
      <dgm:t>
        <a:bodyPr/>
        <a:lstStyle/>
        <a:p>
          <a:r>
            <a:rPr lang="en-US" dirty="0" smtClean="0"/>
            <a:t>Call –</a:t>
          </a:r>
          <a:r>
            <a:rPr lang="ru-RU" dirty="0" smtClean="0"/>
            <a:t>центр</a:t>
          </a:r>
          <a:endParaRPr lang="ru-RU" dirty="0"/>
        </a:p>
      </dgm:t>
    </dgm:pt>
    <dgm:pt modelId="{2F64B1C3-EAF2-4450-802B-05D5924F0ED3}" type="parTrans" cxnId="{90FFAD03-7273-4567-BCA2-1EE1ED1277E8}">
      <dgm:prSet/>
      <dgm:spPr/>
      <dgm:t>
        <a:bodyPr/>
        <a:lstStyle/>
        <a:p>
          <a:endParaRPr lang="ru-RU"/>
        </a:p>
      </dgm:t>
    </dgm:pt>
    <dgm:pt modelId="{4826AD5F-7439-4A6E-AFCB-BD4777758BA3}" type="sibTrans" cxnId="{90FFAD03-7273-4567-BCA2-1EE1ED1277E8}">
      <dgm:prSet/>
      <dgm:spPr/>
      <dgm:t>
        <a:bodyPr/>
        <a:lstStyle/>
        <a:p>
          <a:endParaRPr lang="ru-RU"/>
        </a:p>
      </dgm:t>
    </dgm:pt>
    <dgm:pt modelId="{4247AC21-D742-4E0B-A2FC-C8C72A6F4CB8}">
      <dgm:prSet phldrT="[Текст]"/>
      <dgm:spPr/>
      <dgm:t>
        <a:bodyPr/>
        <a:lstStyle/>
        <a:p>
          <a:r>
            <a:rPr lang="ru-RU" dirty="0" smtClean="0"/>
            <a:t>Книга жалоб</a:t>
          </a:r>
          <a:endParaRPr lang="ru-RU" dirty="0"/>
        </a:p>
      </dgm:t>
    </dgm:pt>
    <dgm:pt modelId="{21FBFD0E-56E0-4B39-84F5-7C449B39C0E6}" type="parTrans" cxnId="{1C567ECC-9836-4D23-9EE7-D8668CFC1A55}">
      <dgm:prSet/>
      <dgm:spPr/>
      <dgm:t>
        <a:bodyPr/>
        <a:lstStyle/>
        <a:p>
          <a:endParaRPr lang="ru-RU"/>
        </a:p>
      </dgm:t>
    </dgm:pt>
    <dgm:pt modelId="{FEEDF669-3FC4-4D9C-B77C-D5B9268B2D15}" type="sibTrans" cxnId="{1C567ECC-9836-4D23-9EE7-D8668CFC1A55}">
      <dgm:prSet/>
      <dgm:spPr/>
      <dgm:t>
        <a:bodyPr/>
        <a:lstStyle/>
        <a:p>
          <a:endParaRPr lang="ru-RU"/>
        </a:p>
      </dgm:t>
    </dgm:pt>
    <dgm:pt modelId="{F6FE1ED8-328F-4B76-84A5-7DF0A1CB0419}">
      <dgm:prSet phldrT="[Текст]"/>
      <dgm:spPr/>
      <dgm:t>
        <a:bodyPr/>
        <a:lstStyle/>
        <a:p>
          <a:r>
            <a:rPr lang="ru-RU" dirty="0" smtClean="0"/>
            <a:t>Продавцы</a:t>
          </a:r>
          <a:endParaRPr lang="ru-RU" dirty="0"/>
        </a:p>
      </dgm:t>
    </dgm:pt>
    <dgm:pt modelId="{DC916E4D-FD04-4124-925F-03E3523E7673}" type="parTrans" cxnId="{027B783E-AF1D-4004-B631-9C7C097EB2A9}">
      <dgm:prSet/>
      <dgm:spPr/>
      <dgm:t>
        <a:bodyPr/>
        <a:lstStyle/>
        <a:p>
          <a:endParaRPr lang="ru-RU"/>
        </a:p>
      </dgm:t>
    </dgm:pt>
    <dgm:pt modelId="{BB7662A9-6B82-4325-9D51-C4129B89077D}" type="sibTrans" cxnId="{027B783E-AF1D-4004-B631-9C7C097EB2A9}">
      <dgm:prSet/>
      <dgm:spPr/>
      <dgm:t>
        <a:bodyPr/>
        <a:lstStyle/>
        <a:p>
          <a:endParaRPr lang="ru-RU"/>
        </a:p>
      </dgm:t>
    </dgm:pt>
    <dgm:pt modelId="{20893E06-EE6D-4E93-8F04-2523A3EB6901}">
      <dgm:prSet phldrT="[Текст]"/>
      <dgm:spPr/>
      <dgm:t>
        <a:bodyPr/>
        <a:lstStyle/>
        <a:p>
          <a:r>
            <a:rPr lang="ru-RU" dirty="0" smtClean="0"/>
            <a:t>Сайт</a:t>
          </a:r>
          <a:endParaRPr lang="ru-RU" dirty="0"/>
        </a:p>
      </dgm:t>
    </dgm:pt>
    <dgm:pt modelId="{064E031D-219B-406A-ABBB-9C460F4539AB}" type="parTrans" cxnId="{AD555753-DE09-4BF2-BCEC-631B143379BE}">
      <dgm:prSet/>
      <dgm:spPr/>
      <dgm:t>
        <a:bodyPr/>
        <a:lstStyle/>
        <a:p>
          <a:endParaRPr lang="ru-RU"/>
        </a:p>
      </dgm:t>
    </dgm:pt>
    <dgm:pt modelId="{1C565B5F-4822-4DFC-ADEE-D53AC15D4355}" type="sibTrans" cxnId="{AD555753-DE09-4BF2-BCEC-631B143379BE}">
      <dgm:prSet/>
      <dgm:spPr/>
      <dgm:t>
        <a:bodyPr/>
        <a:lstStyle/>
        <a:p>
          <a:endParaRPr lang="ru-RU"/>
        </a:p>
      </dgm:t>
    </dgm:pt>
    <dgm:pt modelId="{D5A2F74E-273C-4ECA-AE31-C7F845D6AE84}">
      <dgm:prSet phldrT="[Текст]"/>
      <dgm:spPr/>
      <dgm:t>
        <a:bodyPr/>
        <a:lstStyle/>
        <a:p>
          <a:r>
            <a:rPr lang="ru-RU" dirty="0" err="1" smtClean="0"/>
            <a:t>Соцсети</a:t>
          </a:r>
          <a:endParaRPr lang="ru-RU" dirty="0"/>
        </a:p>
      </dgm:t>
    </dgm:pt>
    <dgm:pt modelId="{7C63F4FE-C206-407B-8602-B1653E8A32A3}" type="parTrans" cxnId="{57FB1B65-2BA9-41DB-930C-1BE451CFE496}">
      <dgm:prSet/>
      <dgm:spPr/>
      <dgm:t>
        <a:bodyPr/>
        <a:lstStyle/>
        <a:p>
          <a:endParaRPr lang="ru-RU"/>
        </a:p>
      </dgm:t>
    </dgm:pt>
    <dgm:pt modelId="{EEE6A962-CFD6-4CDB-B1F1-DC48411CEEB6}" type="sibTrans" cxnId="{57FB1B65-2BA9-41DB-930C-1BE451CFE496}">
      <dgm:prSet/>
      <dgm:spPr/>
      <dgm:t>
        <a:bodyPr/>
        <a:lstStyle/>
        <a:p>
          <a:endParaRPr lang="ru-RU"/>
        </a:p>
      </dgm:t>
    </dgm:pt>
    <dgm:pt modelId="{EA489EEC-6C7C-4DCC-8590-7B2241E06DF7}">
      <dgm:prSet phldrT="[Текст]"/>
      <dgm:spPr/>
      <dgm:t>
        <a:bodyPr/>
        <a:lstStyle/>
        <a:p>
          <a:r>
            <a:rPr lang="ru-RU" dirty="0" smtClean="0"/>
            <a:t>Рассылки</a:t>
          </a:r>
          <a:endParaRPr lang="ru-RU" dirty="0"/>
        </a:p>
      </dgm:t>
    </dgm:pt>
    <dgm:pt modelId="{0D004AB7-5E9C-4D4F-9856-7985A7369862}" type="parTrans" cxnId="{4BE29535-7CC0-4F8F-BDE2-A4FF75082975}">
      <dgm:prSet/>
      <dgm:spPr/>
      <dgm:t>
        <a:bodyPr/>
        <a:lstStyle/>
        <a:p>
          <a:endParaRPr lang="ru-RU"/>
        </a:p>
      </dgm:t>
    </dgm:pt>
    <dgm:pt modelId="{5D459456-043D-408D-B951-495E359286FF}" type="sibTrans" cxnId="{4BE29535-7CC0-4F8F-BDE2-A4FF75082975}">
      <dgm:prSet/>
      <dgm:spPr/>
      <dgm:t>
        <a:bodyPr/>
        <a:lstStyle/>
        <a:p>
          <a:endParaRPr lang="ru-RU"/>
        </a:p>
      </dgm:t>
    </dgm:pt>
    <dgm:pt modelId="{1902776E-884A-48AC-AD3A-EF550E25B868}">
      <dgm:prSet phldrT="[Текст]"/>
      <dgm:spPr/>
      <dgm:t>
        <a:bodyPr/>
        <a:lstStyle/>
        <a:p>
          <a:r>
            <a:rPr lang="ru-RU" dirty="0" smtClean="0"/>
            <a:t>Сегментация клиентов</a:t>
          </a:r>
          <a:endParaRPr lang="ru-RU" dirty="0"/>
        </a:p>
      </dgm:t>
    </dgm:pt>
    <dgm:pt modelId="{A8D595A8-660C-45CB-9763-233B4021ABDB}" type="parTrans" cxnId="{B1E7F038-7399-4B3E-8924-18078DF3EBDF}">
      <dgm:prSet/>
      <dgm:spPr/>
      <dgm:t>
        <a:bodyPr/>
        <a:lstStyle/>
        <a:p>
          <a:endParaRPr lang="ru-RU"/>
        </a:p>
      </dgm:t>
    </dgm:pt>
    <dgm:pt modelId="{B36414F8-30BD-46CB-AA63-C7D02D486021}" type="sibTrans" cxnId="{B1E7F038-7399-4B3E-8924-18078DF3EBDF}">
      <dgm:prSet/>
      <dgm:spPr/>
      <dgm:t>
        <a:bodyPr/>
        <a:lstStyle/>
        <a:p>
          <a:endParaRPr lang="ru-RU"/>
        </a:p>
      </dgm:t>
    </dgm:pt>
    <dgm:pt modelId="{9946B195-1EE4-4CF8-9945-682D87BE8CE6}">
      <dgm:prSet phldrT="[Текст]"/>
      <dgm:spPr/>
      <dgm:t>
        <a:bodyPr/>
        <a:lstStyle/>
        <a:p>
          <a:r>
            <a:rPr lang="ru-RU" dirty="0" smtClean="0"/>
            <a:t>Анализ потребления</a:t>
          </a:r>
          <a:endParaRPr lang="ru-RU" dirty="0"/>
        </a:p>
      </dgm:t>
    </dgm:pt>
    <dgm:pt modelId="{8A0DC638-7CF3-4427-8163-AFEF1431EBAE}" type="parTrans" cxnId="{183CF0CA-8DBB-44B4-8C3E-FB2D2D854A4C}">
      <dgm:prSet/>
      <dgm:spPr/>
      <dgm:t>
        <a:bodyPr/>
        <a:lstStyle/>
        <a:p>
          <a:endParaRPr lang="ru-RU"/>
        </a:p>
      </dgm:t>
    </dgm:pt>
    <dgm:pt modelId="{9CDC6C1E-1566-4E35-ACEF-C32450AE44E4}" type="sibTrans" cxnId="{183CF0CA-8DBB-44B4-8C3E-FB2D2D854A4C}">
      <dgm:prSet/>
      <dgm:spPr/>
      <dgm:t>
        <a:bodyPr/>
        <a:lstStyle/>
        <a:p>
          <a:endParaRPr lang="ru-RU"/>
        </a:p>
      </dgm:t>
    </dgm:pt>
    <dgm:pt modelId="{207E8B7F-AAE7-4945-8CC2-FD64AA18C8D7}">
      <dgm:prSet phldrT="[Текст]"/>
      <dgm:spPr/>
      <dgm:t>
        <a:bodyPr/>
        <a:lstStyle/>
        <a:p>
          <a:r>
            <a:rPr lang="ru-RU" dirty="0" smtClean="0"/>
            <a:t>Анализ связей</a:t>
          </a:r>
          <a:endParaRPr lang="ru-RU" dirty="0"/>
        </a:p>
      </dgm:t>
    </dgm:pt>
    <dgm:pt modelId="{465033A1-7EC4-4FC2-89FE-B90D1780A872}" type="parTrans" cxnId="{2BB0D633-DDDC-4429-8A38-A14A22383A83}">
      <dgm:prSet/>
      <dgm:spPr/>
      <dgm:t>
        <a:bodyPr/>
        <a:lstStyle/>
        <a:p>
          <a:endParaRPr lang="ru-RU"/>
        </a:p>
      </dgm:t>
    </dgm:pt>
    <dgm:pt modelId="{4188FFAE-2A3A-4C53-A3AA-ACF9D6769F54}" type="sibTrans" cxnId="{2BB0D633-DDDC-4429-8A38-A14A22383A83}">
      <dgm:prSet/>
      <dgm:spPr/>
      <dgm:t>
        <a:bodyPr/>
        <a:lstStyle/>
        <a:p>
          <a:endParaRPr lang="ru-RU"/>
        </a:p>
      </dgm:t>
    </dgm:pt>
    <dgm:pt modelId="{FCC1DAA7-A015-4ABA-98F7-DB7B94F840F3}">
      <dgm:prSet phldrT="[Текст]"/>
      <dgm:spPr/>
      <dgm:t>
        <a:bodyPr/>
        <a:lstStyle/>
        <a:p>
          <a:r>
            <a:rPr lang="ru-RU" dirty="0" smtClean="0"/>
            <a:t>Маркетинговые исследования</a:t>
          </a:r>
          <a:endParaRPr lang="ru-RU" dirty="0"/>
        </a:p>
      </dgm:t>
    </dgm:pt>
    <dgm:pt modelId="{4BEB3160-18E6-4D1F-B12F-9B1568B694DE}" type="parTrans" cxnId="{9D4D641B-8839-435D-A111-0B304D3DA663}">
      <dgm:prSet/>
      <dgm:spPr/>
      <dgm:t>
        <a:bodyPr/>
        <a:lstStyle/>
        <a:p>
          <a:endParaRPr lang="ru-RU"/>
        </a:p>
      </dgm:t>
    </dgm:pt>
    <dgm:pt modelId="{B9C1355D-6211-4B5A-B7B8-8BE8AB046865}" type="sibTrans" cxnId="{9D4D641B-8839-435D-A111-0B304D3DA663}">
      <dgm:prSet/>
      <dgm:spPr/>
      <dgm:t>
        <a:bodyPr/>
        <a:lstStyle/>
        <a:p>
          <a:endParaRPr lang="ru-RU"/>
        </a:p>
      </dgm:t>
    </dgm:pt>
    <dgm:pt modelId="{D163D3C8-B055-459C-8900-FEFA251F34AC}">
      <dgm:prSet phldrT="[Текст]"/>
      <dgm:spPr/>
      <dgm:t>
        <a:bodyPr/>
        <a:lstStyle/>
        <a:p>
          <a:r>
            <a:rPr lang="ru-RU" dirty="0" smtClean="0"/>
            <a:t>Фокус-группы</a:t>
          </a:r>
          <a:endParaRPr lang="ru-RU" dirty="0"/>
        </a:p>
      </dgm:t>
    </dgm:pt>
    <dgm:pt modelId="{3233FFD8-89C8-4FDF-832A-7A8E210DEB57}" type="parTrans" cxnId="{115533D6-87DD-48D4-ABBE-042B8431182B}">
      <dgm:prSet/>
      <dgm:spPr/>
      <dgm:t>
        <a:bodyPr/>
        <a:lstStyle/>
        <a:p>
          <a:endParaRPr lang="ru-RU"/>
        </a:p>
      </dgm:t>
    </dgm:pt>
    <dgm:pt modelId="{C6865DC7-E5E4-4258-B24C-C7E8FE205B8D}" type="sibTrans" cxnId="{115533D6-87DD-48D4-ABBE-042B8431182B}">
      <dgm:prSet/>
      <dgm:spPr/>
      <dgm:t>
        <a:bodyPr/>
        <a:lstStyle/>
        <a:p>
          <a:endParaRPr lang="ru-RU"/>
        </a:p>
      </dgm:t>
    </dgm:pt>
    <dgm:pt modelId="{4137E8E9-6803-4F97-8124-33B4A5EDAC43}">
      <dgm:prSet phldrT="[Текст]"/>
      <dgm:spPr/>
      <dgm:t>
        <a:bodyPr/>
        <a:lstStyle/>
        <a:p>
          <a:r>
            <a:rPr lang="ru-RU" dirty="0" smtClean="0"/>
            <a:t>Тайный покупатель</a:t>
          </a:r>
          <a:endParaRPr lang="ru-RU" dirty="0"/>
        </a:p>
      </dgm:t>
    </dgm:pt>
    <dgm:pt modelId="{C1FE0A37-3738-4159-85D3-E2C07B61F893}" type="parTrans" cxnId="{84881B0D-DDFB-4917-9F66-BAC5B656E5BF}">
      <dgm:prSet/>
      <dgm:spPr/>
      <dgm:t>
        <a:bodyPr/>
        <a:lstStyle/>
        <a:p>
          <a:endParaRPr lang="ru-RU"/>
        </a:p>
      </dgm:t>
    </dgm:pt>
    <dgm:pt modelId="{B90C2D66-EB44-4F3D-89F4-277CA8E4001C}" type="sibTrans" cxnId="{84881B0D-DDFB-4917-9F66-BAC5B656E5BF}">
      <dgm:prSet/>
      <dgm:spPr/>
      <dgm:t>
        <a:bodyPr/>
        <a:lstStyle/>
        <a:p>
          <a:endParaRPr lang="ru-RU"/>
        </a:p>
      </dgm:t>
    </dgm:pt>
    <dgm:pt modelId="{6344D221-EEBA-4D3A-8BFE-F78E4AC22315}" type="pres">
      <dgm:prSet presAssocID="{8CB476EC-6E23-45FC-97F6-8EC9522D790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F9E3E1-9787-4103-8D37-8DAE9441D923}" type="pres">
      <dgm:prSet presAssocID="{8CB476EC-6E23-45FC-97F6-8EC9522D790C}" presName="children" presStyleCnt="0"/>
      <dgm:spPr/>
    </dgm:pt>
    <dgm:pt modelId="{A85D1403-3189-46C0-AF23-1D7C7889FD9A}" type="pres">
      <dgm:prSet presAssocID="{8CB476EC-6E23-45FC-97F6-8EC9522D790C}" presName="child1group" presStyleCnt="0"/>
      <dgm:spPr/>
    </dgm:pt>
    <dgm:pt modelId="{1108B9EB-205B-4FFE-8E16-D0947F46335E}" type="pres">
      <dgm:prSet presAssocID="{8CB476EC-6E23-45FC-97F6-8EC9522D790C}" presName="child1" presStyleLbl="bgAcc1" presStyleIdx="0" presStyleCnt="4" custLinFactNeighborX="-11212"/>
      <dgm:spPr/>
      <dgm:t>
        <a:bodyPr/>
        <a:lstStyle/>
        <a:p>
          <a:endParaRPr lang="ru-RU"/>
        </a:p>
      </dgm:t>
    </dgm:pt>
    <dgm:pt modelId="{7D3EB0FE-4F6B-4519-BCDF-B3BBF0B842AB}" type="pres">
      <dgm:prSet presAssocID="{8CB476EC-6E23-45FC-97F6-8EC9522D790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5F867-3DDE-470B-9618-670AC3E9FF41}" type="pres">
      <dgm:prSet presAssocID="{8CB476EC-6E23-45FC-97F6-8EC9522D790C}" presName="child2group" presStyleCnt="0"/>
      <dgm:spPr/>
    </dgm:pt>
    <dgm:pt modelId="{44A028F5-BAEF-46C7-9903-49610E0BA586}" type="pres">
      <dgm:prSet presAssocID="{8CB476EC-6E23-45FC-97F6-8EC9522D790C}" presName="child2" presStyleLbl="bgAcc1" presStyleIdx="1" presStyleCnt="4" custLinFactNeighborX="11212"/>
      <dgm:spPr/>
      <dgm:t>
        <a:bodyPr/>
        <a:lstStyle/>
        <a:p>
          <a:endParaRPr lang="ru-RU"/>
        </a:p>
      </dgm:t>
    </dgm:pt>
    <dgm:pt modelId="{80FF9818-8E50-40B7-9C51-68B61F6A6C29}" type="pres">
      <dgm:prSet presAssocID="{8CB476EC-6E23-45FC-97F6-8EC9522D790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7C9CA-4EDF-48C5-98B4-C048D4E5A866}" type="pres">
      <dgm:prSet presAssocID="{8CB476EC-6E23-45FC-97F6-8EC9522D790C}" presName="child3group" presStyleCnt="0"/>
      <dgm:spPr/>
    </dgm:pt>
    <dgm:pt modelId="{04F9EC92-8F1B-462B-954F-DA0E7246DD49}" type="pres">
      <dgm:prSet presAssocID="{8CB476EC-6E23-45FC-97F6-8EC9522D790C}" presName="child3" presStyleLbl="bgAcc1" presStyleIdx="2" presStyleCnt="4" custLinFactNeighborX="11212"/>
      <dgm:spPr/>
      <dgm:t>
        <a:bodyPr/>
        <a:lstStyle/>
        <a:p>
          <a:endParaRPr lang="ru-RU"/>
        </a:p>
      </dgm:t>
    </dgm:pt>
    <dgm:pt modelId="{C4F3CF9C-E005-4E2C-8F86-DC38A6E46C18}" type="pres">
      <dgm:prSet presAssocID="{8CB476EC-6E23-45FC-97F6-8EC9522D790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2CBF6-82D3-44FD-9C21-017FADEAE37D}" type="pres">
      <dgm:prSet presAssocID="{8CB476EC-6E23-45FC-97F6-8EC9522D790C}" presName="child4group" presStyleCnt="0"/>
      <dgm:spPr/>
    </dgm:pt>
    <dgm:pt modelId="{5EDF7F2E-A96D-4C84-BFD2-E0717F06EFA6}" type="pres">
      <dgm:prSet presAssocID="{8CB476EC-6E23-45FC-97F6-8EC9522D790C}" presName="child4" presStyleLbl="bgAcc1" presStyleIdx="3" presStyleCnt="4" custLinFactNeighborX="-11212"/>
      <dgm:spPr/>
      <dgm:t>
        <a:bodyPr/>
        <a:lstStyle/>
        <a:p>
          <a:endParaRPr lang="ru-RU"/>
        </a:p>
      </dgm:t>
    </dgm:pt>
    <dgm:pt modelId="{77DB6117-C2D8-4196-B539-66F07552437A}" type="pres">
      <dgm:prSet presAssocID="{8CB476EC-6E23-45FC-97F6-8EC9522D790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CE256-0A69-4B4F-9E8E-42FCD05709CD}" type="pres">
      <dgm:prSet presAssocID="{8CB476EC-6E23-45FC-97F6-8EC9522D790C}" presName="childPlaceholder" presStyleCnt="0"/>
      <dgm:spPr/>
    </dgm:pt>
    <dgm:pt modelId="{A69A7CB0-8E54-4EAB-BEB1-559CF7259F4C}" type="pres">
      <dgm:prSet presAssocID="{8CB476EC-6E23-45FC-97F6-8EC9522D790C}" presName="circle" presStyleCnt="0"/>
      <dgm:spPr/>
    </dgm:pt>
    <dgm:pt modelId="{4FF0D50C-5EDA-4375-879E-0D9D19137247}" type="pres">
      <dgm:prSet presAssocID="{8CB476EC-6E23-45FC-97F6-8EC9522D790C}" presName="quadrant1" presStyleLbl="node1" presStyleIdx="0" presStyleCnt="4" custScaleX="109425" custScaleY="107344" custLinFactNeighborX="-8180" custLinFactNeighborY="1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D0341-3B41-4A66-9C04-30585DDBCFAB}" type="pres">
      <dgm:prSet presAssocID="{8CB476EC-6E23-45FC-97F6-8EC9522D790C}" presName="quadrant2" presStyleLbl="node1" presStyleIdx="1" presStyleCnt="4" custScaleX="109425" custScaleY="107344" custLinFactNeighborX="-3572" custLinFactNeighborY="1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2DD21-00C6-46A0-BD4D-C1605DA59A39}" type="pres">
      <dgm:prSet presAssocID="{8CB476EC-6E23-45FC-97F6-8EC9522D790C}" presName="quadrant3" presStyleLbl="node1" presStyleIdx="2" presStyleCnt="4" custScaleX="109425" custScaleY="107344" custLinFactNeighborX="-4613" custLinFactNeighborY="1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5BD1E-E02D-483B-A6CA-4F887FDB953D}" type="pres">
      <dgm:prSet presAssocID="{8CB476EC-6E23-45FC-97F6-8EC9522D790C}" presName="quadrant4" presStyleLbl="node1" presStyleIdx="3" presStyleCnt="4" custScaleX="109425" custScaleY="107344" custLinFactNeighborX="-8180" custLinFactNeighborY="1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E9100-1DCC-492A-B96A-2043B4B90207}" type="pres">
      <dgm:prSet presAssocID="{8CB476EC-6E23-45FC-97F6-8EC9522D790C}" presName="quadrantPlaceholder" presStyleCnt="0"/>
      <dgm:spPr/>
    </dgm:pt>
    <dgm:pt modelId="{94514DE5-D0DA-4669-BDEA-4688A4D9FEA2}" type="pres">
      <dgm:prSet presAssocID="{8CB476EC-6E23-45FC-97F6-8EC9522D790C}" presName="center1" presStyleLbl="fgShp" presStyleIdx="0" presStyleCnt="2" custLinFactNeighborX="-18243"/>
      <dgm:spPr/>
    </dgm:pt>
    <dgm:pt modelId="{570944DE-4245-47E9-BB35-27883D5DB0D2}" type="pres">
      <dgm:prSet presAssocID="{8CB476EC-6E23-45FC-97F6-8EC9522D790C}" presName="center2" presStyleLbl="fgShp" presStyleIdx="1" presStyleCnt="2" custLinFactNeighborX="-18243"/>
      <dgm:spPr/>
    </dgm:pt>
  </dgm:ptLst>
  <dgm:cxnLst>
    <dgm:cxn modelId="{4DDC9E9D-9D22-4CBF-8893-41139866D96A}" srcId="{8CB476EC-6E23-45FC-97F6-8EC9522D790C}" destId="{87702E3B-2384-4302-9810-357E8DC3E908}" srcOrd="1" destOrd="0" parTransId="{36A6BEB3-A672-4844-9C90-AD08ADA97B93}" sibTransId="{6155A827-9666-444E-AFC7-76116DE8EFCB}"/>
    <dgm:cxn modelId="{90FFAD03-7273-4567-BCA2-1EE1ED1277E8}" srcId="{FC1EE612-A510-4E2F-A6CE-48F5570B4918}" destId="{86C2647B-D77E-48A3-8EA1-8EF61179DA0D}" srcOrd="0" destOrd="0" parTransId="{2F64B1C3-EAF2-4450-802B-05D5924F0ED3}" sibTransId="{4826AD5F-7439-4A6E-AFCB-BD4777758BA3}"/>
    <dgm:cxn modelId="{0F0E1CE4-DC5B-4A15-8BCB-4C750B149742}" type="presOf" srcId="{207E8B7F-AAE7-4945-8CC2-FD64AA18C8D7}" destId="{C4F3CF9C-E005-4E2C-8F86-DC38A6E46C18}" srcOrd="1" destOrd="2" presId="urn:microsoft.com/office/officeart/2005/8/layout/cycle4"/>
    <dgm:cxn modelId="{C778582B-BDBF-4597-8525-0EEC839131FD}" type="presOf" srcId="{8CB476EC-6E23-45FC-97F6-8EC9522D790C}" destId="{6344D221-EEBA-4D3A-8BFE-F78E4AC22315}" srcOrd="0" destOrd="0" presId="urn:microsoft.com/office/officeart/2005/8/layout/cycle4"/>
    <dgm:cxn modelId="{84881B0D-DDFB-4917-9F66-BAC5B656E5BF}" srcId="{65E56D14-5317-467F-8FBC-4D08A0594BA1}" destId="{4137E8E9-6803-4F97-8124-33B4A5EDAC43}" srcOrd="2" destOrd="0" parTransId="{C1FE0A37-3738-4159-85D3-E2C07B61F893}" sibTransId="{B90C2D66-EB44-4F3D-89F4-277CA8E4001C}"/>
    <dgm:cxn modelId="{183CF0CA-8DBB-44B4-8C3E-FB2D2D854A4C}" srcId="{D5379A13-955A-41EF-863E-87EA720016F3}" destId="{9946B195-1EE4-4CF8-9945-682D87BE8CE6}" srcOrd="1" destOrd="0" parTransId="{8A0DC638-7CF3-4427-8163-AFEF1431EBAE}" sibTransId="{9CDC6C1E-1566-4E35-ACEF-C32450AE44E4}"/>
    <dgm:cxn modelId="{0BEFB819-BB2C-402D-A80C-87126E18AB25}" srcId="{8CB476EC-6E23-45FC-97F6-8EC9522D790C}" destId="{65E56D14-5317-467F-8FBC-4D08A0594BA1}" srcOrd="3" destOrd="0" parTransId="{F65BCEB4-AB75-433A-811B-385E6FFB5B1A}" sibTransId="{C1EFF5CF-9363-49C5-8C67-F079058A80AF}"/>
    <dgm:cxn modelId="{53BACDE7-F619-4877-9C2D-C4654F499AE0}" type="presOf" srcId="{1902776E-884A-48AC-AD3A-EF550E25B868}" destId="{C4F3CF9C-E005-4E2C-8F86-DC38A6E46C18}" srcOrd="1" destOrd="0" presId="urn:microsoft.com/office/officeart/2005/8/layout/cycle4"/>
    <dgm:cxn modelId="{2968F400-5C62-4F8D-A380-4F342F9EB528}" srcId="{8CB476EC-6E23-45FC-97F6-8EC9522D790C}" destId="{FC1EE612-A510-4E2F-A6CE-48F5570B4918}" srcOrd="0" destOrd="0" parTransId="{2D661362-BB25-4534-821B-E5E6F71D18B2}" sibTransId="{790FEAAB-8E34-4675-9442-3BFC408E3ABD}"/>
    <dgm:cxn modelId="{8D85B9D1-8F7E-495D-AA27-60EC18AC97B6}" type="presOf" srcId="{D163D3C8-B055-459C-8900-FEFA251F34AC}" destId="{77DB6117-C2D8-4196-B539-66F07552437A}" srcOrd="1" destOrd="1" presId="urn:microsoft.com/office/officeart/2005/8/layout/cycle4"/>
    <dgm:cxn modelId="{027B783E-AF1D-4004-B631-9C7C097EB2A9}" srcId="{FC1EE612-A510-4E2F-A6CE-48F5570B4918}" destId="{F6FE1ED8-328F-4B76-84A5-7DF0A1CB0419}" srcOrd="2" destOrd="0" parTransId="{DC916E4D-FD04-4124-925F-03E3523E7673}" sibTransId="{BB7662A9-6B82-4325-9D51-C4129B89077D}"/>
    <dgm:cxn modelId="{57FB1B65-2BA9-41DB-930C-1BE451CFE496}" srcId="{87702E3B-2384-4302-9810-357E8DC3E908}" destId="{D5A2F74E-273C-4ECA-AE31-C7F845D6AE84}" srcOrd="1" destOrd="0" parTransId="{7C63F4FE-C206-407B-8602-B1653E8A32A3}" sibTransId="{EEE6A962-CFD6-4CDB-B1F1-DC48411CEEB6}"/>
    <dgm:cxn modelId="{9E5FEAF8-3900-4DE3-8752-B9C8224B62EF}" type="presOf" srcId="{EA489EEC-6C7C-4DCC-8590-7B2241E06DF7}" destId="{44A028F5-BAEF-46C7-9903-49610E0BA586}" srcOrd="0" destOrd="2" presId="urn:microsoft.com/office/officeart/2005/8/layout/cycle4"/>
    <dgm:cxn modelId="{115533D6-87DD-48D4-ABBE-042B8431182B}" srcId="{65E56D14-5317-467F-8FBC-4D08A0594BA1}" destId="{D163D3C8-B055-459C-8900-FEFA251F34AC}" srcOrd="1" destOrd="0" parTransId="{3233FFD8-89C8-4FDF-832A-7A8E210DEB57}" sibTransId="{C6865DC7-E5E4-4258-B24C-C7E8FE205B8D}"/>
    <dgm:cxn modelId="{FAF048AF-B2C6-4D78-A070-0A5CC35AE02A}" type="presOf" srcId="{D163D3C8-B055-459C-8900-FEFA251F34AC}" destId="{5EDF7F2E-A96D-4C84-BFD2-E0717F06EFA6}" srcOrd="0" destOrd="1" presId="urn:microsoft.com/office/officeart/2005/8/layout/cycle4"/>
    <dgm:cxn modelId="{1428E194-07E8-4E90-B66D-8516102DDFED}" type="presOf" srcId="{1902776E-884A-48AC-AD3A-EF550E25B868}" destId="{04F9EC92-8F1B-462B-954F-DA0E7246DD49}" srcOrd="0" destOrd="0" presId="urn:microsoft.com/office/officeart/2005/8/layout/cycle4"/>
    <dgm:cxn modelId="{C7BE16A8-6E2B-4078-B528-4A1B2B557FEF}" srcId="{8CB476EC-6E23-45FC-97F6-8EC9522D790C}" destId="{D5379A13-955A-41EF-863E-87EA720016F3}" srcOrd="2" destOrd="0" parTransId="{CC7CD9B7-B27E-42B2-BD35-B0D504B38FA0}" sibTransId="{CB25D476-6C34-4CCF-8912-3A638699A156}"/>
    <dgm:cxn modelId="{AD555753-DE09-4BF2-BCEC-631B143379BE}" srcId="{87702E3B-2384-4302-9810-357E8DC3E908}" destId="{20893E06-EE6D-4E93-8F04-2523A3EB6901}" srcOrd="0" destOrd="0" parTransId="{064E031D-219B-406A-ABBB-9C460F4539AB}" sibTransId="{1C565B5F-4822-4DFC-ADEE-D53AC15D4355}"/>
    <dgm:cxn modelId="{FABD6860-213E-4701-B04E-4233718E4B47}" type="presOf" srcId="{9946B195-1EE4-4CF8-9945-682D87BE8CE6}" destId="{04F9EC92-8F1B-462B-954F-DA0E7246DD49}" srcOrd="0" destOrd="1" presId="urn:microsoft.com/office/officeart/2005/8/layout/cycle4"/>
    <dgm:cxn modelId="{63B09545-FDDB-4C1C-9E88-D95EFC0B2A0C}" type="presOf" srcId="{20893E06-EE6D-4E93-8F04-2523A3EB6901}" destId="{80FF9818-8E50-40B7-9C51-68B61F6A6C29}" srcOrd="1" destOrd="0" presId="urn:microsoft.com/office/officeart/2005/8/layout/cycle4"/>
    <dgm:cxn modelId="{B4242B07-7E53-4E6E-B789-E9D30FEF8369}" type="presOf" srcId="{207E8B7F-AAE7-4945-8CC2-FD64AA18C8D7}" destId="{04F9EC92-8F1B-462B-954F-DA0E7246DD49}" srcOrd="0" destOrd="2" presId="urn:microsoft.com/office/officeart/2005/8/layout/cycle4"/>
    <dgm:cxn modelId="{9D4D641B-8839-435D-A111-0B304D3DA663}" srcId="{65E56D14-5317-467F-8FBC-4D08A0594BA1}" destId="{FCC1DAA7-A015-4ABA-98F7-DB7B94F840F3}" srcOrd="0" destOrd="0" parTransId="{4BEB3160-18E6-4D1F-B12F-9B1568B694DE}" sibTransId="{B9C1355D-6211-4B5A-B7B8-8BE8AB046865}"/>
    <dgm:cxn modelId="{71577C0B-C46D-4DD6-804E-236FDEB30A3B}" type="presOf" srcId="{D5379A13-955A-41EF-863E-87EA720016F3}" destId="{B492DD21-00C6-46A0-BD4D-C1605DA59A39}" srcOrd="0" destOrd="0" presId="urn:microsoft.com/office/officeart/2005/8/layout/cycle4"/>
    <dgm:cxn modelId="{6B25D928-6457-49C5-8780-8F4FD9FC7087}" type="presOf" srcId="{65E56D14-5317-467F-8FBC-4D08A0594BA1}" destId="{09A5BD1E-E02D-483B-A6CA-4F887FDB953D}" srcOrd="0" destOrd="0" presId="urn:microsoft.com/office/officeart/2005/8/layout/cycle4"/>
    <dgm:cxn modelId="{19853EF6-194D-422E-9D0D-0BDE4D91F08E}" type="presOf" srcId="{FC1EE612-A510-4E2F-A6CE-48F5570B4918}" destId="{4FF0D50C-5EDA-4375-879E-0D9D19137247}" srcOrd="0" destOrd="0" presId="urn:microsoft.com/office/officeart/2005/8/layout/cycle4"/>
    <dgm:cxn modelId="{08CC9A4B-0186-4A74-AAA9-C1C09E2D4F9F}" type="presOf" srcId="{FCC1DAA7-A015-4ABA-98F7-DB7B94F840F3}" destId="{77DB6117-C2D8-4196-B539-66F07552437A}" srcOrd="1" destOrd="0" presId="urn:microsoft.com/office/officeart/2005/8/layout/cycle4"/>
    <dgm:cxn modelId="{09449025-07FD-4C4C-8041-043146B8740E}" type="presOf" srcId="{86C2647B-D77E-48A3-8EA1-8EF61179DA0D}" destId="{7D3EB0FE-4F6B-4519-BCDF-B3BBF0B842AB}" srcOrd="1" destOrd="0" presId="urn:microsoft.com/office/officeart/2005/8/layout/cycle4"/>
    <dgm:cxn modelId="{B58C48CB-CE48-439D-84ED-0E89C167EC1D}" type="presOf" srcId="{4247AC21-D742-4E0B-A2FC-C8C72A6F4CB8}" destId="{1108B9EB-205B-4FFE-8E16-D0947F46335E}" srcOrd="0" destOrd="1" presId="urn:microsoft.com/office/officeart/2005/8/layout/cycle4"/>
    <dgm:cxn modelId="{C1443D88-9C80-4FC6-BBCD-7BB7C8CC2889}" type="presOf" srcId="{4137E8E9-6803-4F97-8124-33B4A5EDAC43}" destId="{5EDF7F2E-A96D-4C84-BFD2-E0717F06EFA6}" srcOrd="0" destOrd="2" presId="urn:microsoft.com/office/officeart/2005/8/layout/cycle4"/>
    <dgm:cxn modelId="{4BE29535-7CC0-4F8F-BDE2-A4FF75082975}" srcId="{87702E3B-2384-4302-9810-357E8DC3E908}" destId="{EA489EEC-6C7C-4DCC-8590-7B2241E06DF7}" srcOrd="2" destOrd="0" parTransId="{0D004AB7-5E9C-4D4F-9856-7985A7369862}" sibTransId="{5D459456-043D-408D-B951-495E359286FF}"/>
    <dgm:cxn modelId="{1C567ECC-9836-4D23-9EE7-D8668CFC1A55}" srcId="{FC1EE612-A510-4E2F-A6CE-48F5570B4918}" destId="{4247AC21-D742-4E0B-A2FC-C8C72A6F4CB8}" srcOrd="1" destOrd="0" parTransId="{21FBFD0E-56E0-4B39-84F5-7C449B39C0E6}" sibTransId="{FEEDF669-3FC4-4D9C-B77C-D5B9268B2D15}"/>
    <dgm:cxn modelId="{2BB0D633-DDDC-4429-8A38-A14A22383A83}" srcId="{D5379A13-955A-41EF-863E-87EA720016F3}" destId="{207E8B7F-AAE7-4945-8CC2-FD64AA18C8D7}" srcOrd="2" destOrd="0" parTransId="{465033A1-7EC4-4FC2-89FE-B90D1780A872}" sibTransId="{4188FFAE-2A3A-4C53-A3AA-ACF9D6769F54}"/>
    <dgm:cxn modelId="{42046494-CB75-4C6C-8EBA-5DA52A74214A}" type="presOf" srcId="{F6FE1ED8-328F-4B76-84A5-7DF0A1CB0419}" destId="{1108B9EB-205B-4FFE-8E16-D0947F46335E}" srcOrd="0" destOrd="2" presId="urn:microsoft.com/office/officeart/2005/8/layout/cycle4"/>
    <dgm:cxn modelId="{1FE3E125-32F5-4479-97B5-0134DF69653E}" type="presOf" srcId="{EA489EEC-6C7C-4DCC-8590-7B2241E06DF7}" destId="{80FF9818-8E50-40B7-9C51-68B61F6A6C29}" srcOrd="1" destOrd="2" presId="urn:microsoft.com/office/officeart/2005/8/layout/cycle4"/>
    <dgm:cxn modelId="{8AECC8C1-299D-4FAE-AE3E-172ABE483C2F}" type="presOf" srcId="{9946B195-1EE4-4CF8-9945-682D87BE8CE6}" destId="{C4F3CF9C-E005-4E2C-8F86-DC38A6E46C18}" srcOrd="1" destOrd="1" presId="urn:microsoft.com/office/officeart/2005/8/layout/cycle4"/>
    <dgm:cxn modelId="{B57A4139-BD6A-4C12-A580-6809A0E89B93}" type="presOf" srcId="{D5A2F74E-273C-4ECA-AE31-C7F845D6AE84}" destId="{80FF9818-8E50-40B7-9C51-68B61F6A6C29}" srcOrd="1" destOrd="1" presId="urn:microsoft.com/office/officeart/2005/8/layout/cycle4"/>
    <dgm:cxn modelId="{2042A18F-6FA4-46C7-99A0-B6956E63AAD0}" type="presOf" srcId="{4247AC21-D742-4E0B-A2FC-C8C72A6F4CB8}" destId="{7D3EB0FE-4F6B-4519-BCDF-B3BBF0B842AB}" srcOrd="1" destOrd="1" presId="urn:microsoft.com/office/officeart/2005/8/layout/cycle4"/>
    <dgm:cxn modelId="{B1E7F038-7399-4B3E-8924-18078DF3EBDF}" srcId="{D5379A13-955A-41EF-863E-87EA720016F3}" destId="{1902776E-884A-48AC-AD3A-EF550E25B868}" srcOrd="0" destOrd="0" parTransId="{A8D595A8-660C-45CB-9763-233B4021ABDB}" sibTransId="{B36414F8-30BD-46CB-AA63-C7D02D486021}"/>
    <dgm:cxn modelId="{05C57574-0876-4D96-92DC-70E02DE7B67F}" type="presOf" srcId="{4137E8E9-6803-4F97-8124-33B4A5EDAC43}" destId="{77DB6117-C2D8-4196-B539-66F07552437A}" srcOrd="1" destOrd="2" presId="urn:microsoft.com/office/officeart/2005/8/layout/cycle4"/>
    <dgm:cxn modelId="{03318E72-5479-4A05-AEC8-3C90CCF3E12B}" type="presOf" srcId="{FCC1DAA7-A015-4ABA-98F7-DB7B94F840F3}" destId="{5EDF7F2E-A96D-4C84-BFD2-E0717F06EFA6}" srcOrd="0" destOrd="0" presId="urn:microsoft.com/office/officeart/2005/8/layout/cycle4"/>
    <dgm:cxn modelId="{5771DE0C-60EC-47F7-A7D9-0B13A0DA464F}" type="presOf" srcId="{D5A2F74E-273C-4ECA-AE31-C7F845D6AE84}" destId="{44A028F5-BAEF-46C7-9903-49610E0BA586}" srcOrd="0" destOrd="1" presId="urn:microsoft.com/office/officeart/2005/8/layout/cycle4"/>
    <dgm:cxn modelId="{FCB3A1E5-EE41-4D57-974A-1D06AA998EBD}" type="presOf" srcId="{20893E06-EE6D-4E93-8F04-2523A3EB6901}" destId="{44A028F5-BAEF-46C7-9903-49610E0BA586}" srcOrd="0" destOrd="0" presId="urn:microsoft.com/office/officeart/2005/8/layout/cycle4"/>
    <dgm:cxn modelId="{22F6FF8E-A145-4B3E-84CA-D22D3856A856}" type="presOf" srcId="{F6FE1ED8-328F-4B76-84A5-7DF0A1CB0419}" destId="{7D3EB0FE-4F6B-4519-BCDF-B3BBF0B842AB}" srcOrd="1" destOrd="2" presId="urn:microsoft.com/office/officeart/2005/8/layout/cycle4"/>
    <dgm:cxn modelId="{9CC00AAB-C0A8-42A6-9968-6C3C62A52590}" type="presOf" srcId="{87702E3B-2384-4302-9810-357E8DC3E908}" destId="{E80D0341-3B41-4A66-9C04-30585DDBCFAB}" srcOrd="0" destOrd="0" presId="urn:microsoft.com/office/officeart/2005/8/layout/cycle4"/>
    <dgm:cxn modelId="{BA4934AC-0560-48F8-803C-A8DE849B8141}" type="presOf" srcId="{86C2647B-D77E-48A3-8EA1-8EF61179DA0D}" destId="{1108B9EB-205B-4FFE-8E16-D0947F46335E}" srcOrd="0" destOrd="0" presId="urn:microsoft.com/office/officeart/2005/8/layout/cycle4"/>
    <dgm:cxn modelId="{6016E366-9221-4C4C-9C5E-26B427247D7C}" type="presParOf" srcId="{6344D221-EEBA-4D3A-8BFE-F78E4AC22315}" destId="{81F9E3E1-9787-4103-8D37-8DAE9441D923}" srcOrd="0" destOrd="0" presId="urn:microsoft.com/office/officeart/2005/8/layout/cycle4"/>
    <dgm:cxn modelId="{E94BD005-108E-44C5-8FD7-94172D6F88AB}" type="presParOf" srcId="{81F9E3E1-9787-4103-8D37-8DAE9441D923}" destId="{A85D1403-3189-46C0-AF23-1D7C7889FD9A}" srcOrd="0" destOrd="0" presId="urn:microsoft.com/office/officeart/2005/8/layout/cycle4"/>
    <dgm:cxn modelId="{00FC8C16-0DF6-4EB0-883E-43DD3B2F36BE}" type="presParOf" srcId="{A85D1403-3189-46C0-AF23-1D7C7889FD9A}" destId="{1108B9EB-205B-4FFE-8E16-D0947F46335E}" srcOrd="0" destOrd="0" presId="urn:microsoft.com/office/officeart/2005/8/layout/cycle4"/>
    <dgm:cxn modelId="{86302FAA-79C1-44E8-9C7A-EC3F963825BF}" type="presParOf" srcId="{A85D1403-3189-46C0-AF23-1D7C7889FD9A}" destId="{7D3EB0FE-4F6B-4519-BCDF-B3BBF0B842AB}" srcOrd="1" destOrd="0" presId="urn:microsoft.com/office/officeart/2005/8/layout/cycle4"/>
    <dgm:cxn modelId="{04DF3B8B-3B36-4EB4-85A5-85C048D319DA}" type="presParOf" srcId="{81F9E3E1-9787-4103-8D37-8DAE9441D923}" destId="{7E75F867-3DDE-470B-9618-670AC3E9FF41}" srcOrd="1" destOrd="0" presId="urn:microsoft.com/office/officeart/2005/8/layout/cycle4"/>
    <dgm:cxn modelId="{76FD5D82-0BE5-4669-889B-D708FBAC03DA}" type="presParOf" srcId="{7E75F867-3DDE-470B-9618-670AC3E9FF41}" destId="{44A028F5-BAEF-46C7-9903-49610E0BA586}" srcOrd="0" destOrd="0" presId="urn:microsoft.com/office/officeart/2005/8/layout/cycle4"/>
    <dgm:cxn modelId="{307A554C-27C7-4675-AC2E-CB99CA62FE16}" type="presParOf" srcId="{7E75F867-3DDE-470B-9618-670AC3E9FF41}" destId="{80FF9818-8E50-40B7-9C51-68B61F6A6C29}" srcOrd="1" destOrd="0" presId="urn:microsoft.com/office/officeart/2005/8/layout/cycle4"/>
    <dgm:cxn modelId="{154E8EB3-4296-4630-B14D-A9CB3E504E18}" type="presParOf" srcId="{81F9E3E1-9787-4103-8D37-8DAE9441D923}" destId="{D607C9CA-4EDF-48C5-98B4-C048D4E5A866}" srcOrd="2" destOrd="0" presId="urn:microsoft.com/office/officeart/2005/8/layout/cycle4"/>
    <dgm:cxn modelId="{191DD211-0BE7-4B99-AD15-DC0D6DAA5CC0}" type="presParOf" srcId="{D607C9CA-4EDF-48C5-98B4-C048D4E5A866}" destId="{04F9EC92-8F1B-462B-954F-DA0E7246DD49}" srcOrd="0" destOrd="0" presId="urn:microsoft.com/office/officeart/2005/8/layout/cycle4"/>
    <dgm:cxn modelId="{12D696A9-5E4D-4FAB-A0A5-711CB7BE697E}" type="presParOf" srcId="{D607C9CA-4EDF-48C5-98B4-C048D4E5A866}" destId="{C4F3CF9C-E005-4E2C-8F86-DC38A6E46C18}" srcOrd="1" destOrd="0" presId="urn:microsoft.com/office/officeart/2005/8/layout/cycle4"/>
    <dgm:cxn modelId="{D15F31AB-16DD-4EB2-9D61-A63AD612FD17}" type="presParOf" srcId="{81F9E3E1-9787-4103-8D37-8DAE9441D923}" destId="{48C2CBF6-82D3-44FD-9C21-017FADEAE37D}" srcOrd="3" destOrd="0" presId="urn:microsoft.com/office/officeart/2005/8/layout/cycle4"/>
    <dgm:cxn modelId="{4226B16D-FF93-4B04-B8B5-0B8D64562CCF}" type="presParOf" srcId="{48C2CBF6-82D3-44FD-9C21-017FADEAE37D}" destId="{5EDF7F2E-A96D-4C84-BFD2-E0717F06EFA6}" srcOrd="0" destOrd="0" presId="urn:microsoft.com/office/officeart/2005/8/layout/cycle4"/>
    <dgm:cxn modelId="{F6663CCF-EFE6-4254-9CF6-512D3846389A}" type="presParOf" srcId="{48C2CBF6-82D3-44FD-9C21-017FADEAE37D}" destId="{77DB6117-C2D8-4196-B539-66F07552437A}" srcOrd="1" destOrd="0" presId="urn:microsoft.com/office/officeart/2005/8/layout/cycle4"/>
    <dgm:cxn modelId="{525CA9DB-9187-4CE5-B1ED-CBC8658C4CF3}" type="presParOf" srcId="{81F9E3E1-9787-4103-8D37-8DAE9441D923}" destId="{8A4CE256-0A69-4B4F-9E8E-42FCD05709CD}" srcOrd="4" destOrd="0" presId="urn:microsoft.com/office/officeart/2005/8/layout/cycle4"/>
    <dgm:cxn modelId="{83CE7BE9-E25A-4AD0-909B-4C330546CF32}" type="presParOf" srcId="{6344D221-EEBA-4D3A-8BFE-F78E4AC22315}" destId="{A69A7CB0-8E54-4EAB-BEB1-559CF7259F4C}" srcOrd="1" destOrd="0" presId="urn:microsoft.com/office/officeart/2005/8/layout/cycle4"/>
    <dgm:cxn modelId="{B58AF99F-AE6D-440E-B335-AF4140F8E0D8}" type="presParOf" srcId="{A69A7CB0-8E54-4EAB-BEB1-559CF7259F4C}" destId="{4FF0D50C-5EDA-4375-879E-0D9D19137247}" srcOrd="0" destOrd="0" presId="urn:microsoft.com/office/officeart/2005/8/layout/cycle4"/>
    <dgm:cxn modelId="{2D173F40-0FEE-4235-8A08-21FF738579A2}" type="presParOf" srcId="{A69A7CB0-8E54-4EAB-BEB1-559CF7259F4C}" destId="{E80D0341-3B41-4A66-9C04-30585DDBCFAB}" srcOrd="1" destOrd="0" presId="urn:microsoft.com/office/officeart/2005/8/layout/cycle4"/>
    <dgm:cxn modelId="{D875E780-9B16-4B38-AF70-CF37E75F246F}" type="presParOf" srcId="{A69A7CB0-8E54-4EAB-BEB1-559CF7259F4C}" destId="{B492DD21-00C6-46A0-BD4D-C1605DA59A39}" srcOrd="2" destOrd="0" presId="urn:microsoft.com/office/officeart/2005/8/layout/cycle4"/>
    <dgm:cxn modelId="{0ED6522D-2387-40A7-9E28-F2014A90A5ED}" type="presParOf" srcId="{A69A7CB0-8E54-4EAB-BEB1-559CF7259F4C}" destId="{09A5BD1E-E02D-483B-A6CA-4F887FDB953D}" srcOrd="3" destOrd="0" presId="urn:microsoft.com/office/officeart/2005/8/layout/cycle4"/>
    <dgm:cxn modelId="{E39917D8-7AD3-427B-BE8F-AD4111711283}" type="presParOf" srcId="{A69A7CB0-8E54-4EAB-BEB1-559CF7259F4C}" destId="{7BDE9100-1DCC-492A-B96A-2043B4B90207}" srcOrd="4" destOrd="0" presId="urn:microsoft.com/office/officeart/2005/8/layout/cycle4"/>
    <dgm:cxn modelId="{B9C61983-5892-4B7B-AF08-98164E18981E}" type="presParOf" srcId="{6344D221-EEBA-4D3A-8BFE-F78E4AC22315}" destId="{94514DE5-D0DA-4669-BDEA-4688A4D9FEA2}" srcOrd="2" destOrd="0" presId="urn:microsoft.com/office/officeart/2005/8/layout/cycle4"/>
    <dgm:cxn modelId="{6CC1BADE-D7B8-4A61-951A-E4AA92408F97}" type="presParOf" srcId="{6344D221-EEBA-4D3A-8BFE-F78E4AC22315}" destId="{570944DE-4245-47E9-BB35-27883D5DB0D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543AE-5F4A-45CB-98A1-3BBDFF6024EA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</dgm:pt>
    <dgm:pt modelId="{2CDD0195-9A57-421B-AD9E-A58130B2BEC3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/>
        </a:solidFill>
        <a:ln/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Профиль клиента</a:t>
          </a:r>
          <a:endParaRPr lang="ru-RU" sz="1600" dirty="0">
            <a:solidFill>
              <a:schemeClr val="bg1"/>
            </a:solidFill>
          </a:endParaRPr>
        </a:p>
      </dgm:t>
    </dgm:pt>
    <dgm:pt modelId="{F52EFC52-A1AE-4461-A4B9-D3DB7344F7A9}" type="parTrans" cxnId="{344D1B0A-2FB5-4BF6-88B3-7D08797A36A1}">
      <dgm:prSet/>
      <dgm:spPr/>
      <dgm:t>
        <a:bodyPr/>
        <a:lstStyle/>
        <a:p>
          <a:endParaRPr lang="ru-RU" sz="1200"/>
        </a:p>
      </dgm:t>
    </dgm:pt>
    <dgm:pt modelId="{1FDA49D4-2B74-4D4B-A8B0-F7802F78BD43}" type="sibTrans" cxnId="{344D1B0A-2FB5-4BF6-88B3-7D08797A36A1}">
      <dgm:prSet custT="1"/>
      <dgm:spPr/>
      <dgm:t>
        <a:bodyPr/>
        <a:lstStyle/>
        <a:p>
          <a:endParaRPr lang="ru-RU" sz="1200"/>
        </a:p>
      </dgm:t>
    </dgm:pt>
    <dgm:pt modelId="{284C6F71-17E6-411B-94EE-C078914FE380}">
      <dgm:prSet custT="1"/>
      <dgm:spPr/>
      <dgm:t>
        <a:bodyPr/>
        <a:lstStyle/>
        <a:p>
          <a:r>
            <a:rPr lang="ru-RU" sz="1200" dirty="0" smtClean="0"/>
            <a:t>Сайт компании, личный кабинет</a:t>
          </a:r>
        </a:p>
      </dgm:t>
    </dgm:pt>
    <dgm:pt modelId="{66A16718-DCA1-4027-8FB4-A766253098D8}" type="parTrans" cxnId="{70B9EA36-4F50-4DA9-95DC-4EBC77C973C0}">
      <dgm:prSet/>
      <dgm:spPr/>
      <dgm:t>
        <a:bodyPr/>
        <a:lstStyle/>
        <a:p>
          <a:endParaRPr lang="ru-RU" sz="1200"/>
        </a:p>
      </dgm:t>
    </dgm:pt>
    <dgm:pt modelId="{A7D031DA-384D-488B-9A59-495F5FFBEBF7}" type="sibTrans" cxnId="{70B9EA36-4F50-4DA9-95DC-4EBC77C973C0}">
      <dgm:prSet custT="1"/>
      <dgm:spPr/>
      <dgm:t>
        <a:bodyPr/>
        <a:lstStyle/>
        <a:p>
          <a:endParaRPr lang="ru-RU" sz="1200"/>
        </a:p>
      </dgm:t>
    </dgm:pt>
    <dgm:pt modelId="{E0D553D5-0269-43A9-9A57-5CC1ABDEFBE8}">
      <dgm:prSet custT="1"/>
      <dgm:spPr/>
      <dgm:t>
        <a:bodyPr/>
        <a:lstStyle/>
        <a:p>
          <a:r>
            <a:rPr lang="ru-RU" sz="1200" dirty="0" smtClean="0"/>
            <a:t>Социальные сети, официальные органы</a:t>
          </a:r>
        </a:p>
      </dgm:t>
    </dgm:pt>
    <dgm:pt modelId="{25968F76-A23B-494E-AD0A-1621BF810498}" type="parTrans" cxnId="{BFA3816D-D93D-4724-BDA0-CB3C4BA814D6}">
      <dgm:prSet/>
      <dgm:spPr/>
      <dgm:t>
        <a:bodyPr/>
        <a:lstStyle/>
        <a:p>
          <a:endParaRPr lang="ru-RU" sz="1200"/>
        </a:p>
      </dgm:t>
    </dgm:pt>
    <dgm:pt modelId="{39A81363-B0BF-45D1-A94D-0F6FB37B8CD7}" type="sibTrans" cxnId="{BFA3816D-D93D-4724-BDA0-CB3C4BA814D6}">
      <dgm:prSet custT="1"/>
      <dgm:spPr/>
      <dgm:t>
        <a:bodyPr/>
        <a:lstStyle/>
        <a:p>
          <a:endParaRPr lang="ru-RU" sz="1200"/>
        </a:p>
      </dgm:t>
    </dgm:pt>
    <dgm:pt modelId="{97246EBA-61BA-44AE-8FDC-4A00F3BFB4D1}">
      <dgm:prSet custT="1"/>
      <dgm:spPr/>
      <dgm:t>
        <a:bodyPr/>
        <a:lstStyle/>
        <a:p>
          <a:r>
            <a:rPr lang="ru-RU" sz="1200" dirty="0" smtClean="0"/>
            <a:t>Картографические сервисы</a:t>
          </a:r>
        </a:p>
      </dgm:t>
    </dgm:pt>
    <dgm:pt modelId="{696DA20B-5599-4067-BE8E-A9ADA0711347}" type="parTrans" cxnId="{4902F0AA-C536-4CF2-A4CB-F7B0B5531C90}">
      <dgm:prSet/>
      <dgm:spPr/>
      <dgm:t>
        <a:bodyPr/>
        <a:lstStyle/>
        <a:p>
          <a:endParaRPr lang="ru-RU" sz="1200"/>
        </a:p>
      </dgm:t>
    </dgm:pt>
    <dgm:pt modelId="{F8B55CE0-D256-4230-A0C0-820D40DB4682}" type="sibTrans" cxnId="{4902F0AA-C536-4CF2-A4CB-F7B0B5531C90}">
      <dgm:prSet custT="1"/>
      <dgm:spPr/>
      <dgm:t>
        <a:bodyPr/>
        <a:lstStyle/>
        <a:p>
          <a:endParaRPr lang="ru-RU" sz="1200"/>
        </a:p>
      </dgm:t>
    </dgm:pt>
    <dgm:pt modelId="{03FACD77-F782-4B49-B3A6-1175FB8979DF}">
      <dgm:prSet custT="1"/>
      <dgm:spPr/>
      <dgm:t>
        <a:bodyPr/>
        <a:lstStyle/>
        <a:p>
          <a:r>
            <a:rPr lang="ru-RU" sz="1200" dirty="0" smtClean="0"/>
            <a:t>Опросы, маркетинговые исследования</a:t>
          </a:r>
        </a:p>
      </dgm:t>
    </dgm:pt>
    <dgm:pt modelId="{A0301FAC-22DA-4C75-854C-4A3D073A7301}" type="parTrans" cxnId="{1884658C-D599-4333-941B-BA210DCE5C49}">
      <dgm:prSet/>
      <dgm:spPr/>
      <dgm:t>
        <a:bodyPr/>
        <a:lstStyle/>
        <a:p>
          <a:endParaRPr lang="ru-RU" sz="1200"/>
        </a:p>
      </dgm:t>
    </dgm:pt>
    <dgm:pt modelId="{94CBB2FC-012E-488C-901C-3995AEA8718F}" type="sibTrans" cxnId="{1884658C-D599-4333-941B-BA210DCE5C49}">
      <dgm:prSet custT="1"/>
      <dgm:spPr/>
      <dgm:t>
        <a:bodyPr/>
        <a:lstStyle/>
        <a:p>
          <a:endParaRPr lang="ru-RU" sz="1200"/>
        </a:p>
      </dgm:t>
    </dgm:pt>
    <dgm:pt modelId="{1D70C0E9-CAD6-4764-965C-5946BB5BC227}">
      <dgm:prSet phldrT="[Текст]" custT="1"/>
      <dgm:spPr/>
      <dgm:t>
        <a:bodyPr/>
        <a:lstStyle/>
        <a:p>
          <a:r>
            <a:rPr lang="en-US" sz="1200" dirty="0" smtClean="0"/>
            <a:t>CRM-</a:t>
          </a:r>
          <a:r>
            <a:rPr lang="ru-RU" sz="1200" dirty="0" smtClean="0"/>
            <a:t>системы, </a:t>
          </a:r>
          <a:r>
            <a:rPr lang="en-US" sz="1200" dirty="0" smtClean="0"/>
            <a:t>POS-</a:t>
          </a:r>
          <a:r>
            <a:rPr lang="ru-RU" sz="1200" dirty="0" smtClean="0"/>
            <a:t>терминалы</a:t>
          </a:r>
          <a:endParaRPr lang="ru-RU" sz="1200" dirty="0"/>
        </a:p>
      </dgm:t>
    </dgm:pt>
    <dgm:pt modelId="{79611E12-5C82-4393-BE3D-42D87CA40C7B}" type="parTrans" cxnId="{C1B2C922-7B45-482F-998A-31853742B697}">
      <dgm:prSet/>
      <dgm:spPr/>
      <dgm:t>
        <a:bodyPr/>
        <a:lstStyle/>
        <a:p>
          <a:endParaRPr lang="ru-RU" sz="1200"/>
        </a:p>
      </dgm:t>
    </dgm:pt>
    <dgm:pt modelId="{7234C29E-31A9-4CC3-8116-7DEE795295CF}" type="sibTrans" cxnId="{C1B2C922-7B45-482F-998A-31853742B697}">
      <dgm:prSet/>
      <dgm:spPr/>
      <dgm:t>
        <a:bodyPr/>
        <a:lstStyle/>
        <a:p>
          <a:endParaRPr lang="ru-RU" sz="1200"/>
        </a:p>
      </dgm:t>
    </dgm:pt>
    <dgm:pt modelId="{685B12A7-8398-43E3-BB39-C509F53982CC}" type="pres">
      <dgm:prSet presAssocID="{C96543AE-5F4A-45CB-98A1-3BBDFF6024E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011970-2EF5-46A9-8F42-3EFF5E84FAF6}" type="pres">
      <dgm:prSet presAssocID="{2CDD0195-9A57-421B-AD9E-A58130B2BEC3}" presName="centerShape" presStyleLbl="node0" presStyleIdx="0" presStyleCnt="1"/>
      <dgm:spPr/>
      <dgm:t>
        <a:bodyPr/>
        <a:lstStyle/>
        <a:p>
          <a:endParaRPr lang="ru-RU"/>
        </a:p>
      </dgm:t>
    </dgm:pt>
    <dgm:pt modelId="{E75E6DD4-5F7E-42C8-8ACC-03327EFAD5A1}" type="pres">
      <dgm:prSet presAssocID="{79611E12-5C82-4393-BE3D-42D87CA40C7B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282FCAAE-FF47-409B-A33D-1A8811ED5B0B}" type="pres">
      <dgm:prSet presAssocID="{1D70C0E9-CAD6-4764-965C-5946BB5BC227}" presName="node" presStyleLbl="node1" presStyleIdx="0" presStyleCnt="5" custScaleX="11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C8537-544F-4CA1-9C40-01BA2B789843}" type="pres">
      <dgm:prSet presAssocID="{66A16718-DCA1-4027-8FB4-A766253098D8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6D56D278-A612-4351-805E-440EA82D8BDE}" type="pres">
      <dgm:prSet presAssocID="{284C6F71-17E6-411B-94EE-C078914FE380}" presName="node" presStyleLbl="node1" presStyleIdx="1" presStyleCnt="5" custScaleX="114712" custRadScaleRad="107052" custRadScaleInc="-10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29455-A003-4350-AECD-B6F6921B18B9}" type="pres">
      <dgm:prSet presAssocID="{25968F76-A23B-494E-AD0A-1621BF810498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40A514F8-5C09-48C1-9830-10EE68338163}" type="pres">
      <dgm:prSet presAssocID="{E0D553D5-0269-43A9-9A57-5CC1ABDEFBE8}" presName="node" presStyleLbl="node1" presStyleIdx="2" presStyleCnt="5" custScaleX="11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84E44-4FAB-4FB6-8EA1-D1D2009B105C}" type="pres">
      <dgm:prSet presAssocID="{696DA20B-5599-4067-BE8E-A9ADA0711347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3331ED85-99D3-49CF-9543-466BCC6CA014}" type="pres">
      <dgm:prSet presAssocID="{97246EBA-61BA-44AE-8FDC-4A00F3BFB4D1}" presName="node" presStyleLbl="node1" presStyleIdx="3" presStyleCnt="5" custScaleX="114712" custRadScaleRad="107052" custRadScaleInc="10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76953-4A5D-4391-8482-40BF0CB48073}" type="pres">
      <dgm:prSet presAssocID="{A0301FAC-22DA-4C75-854C-4A3D073A7301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ACD3EC55-65DC-4E45-B0C1-D7587E73564D}" type="pres">
      <dgm:prSet presAssocID="{03FACD77-F782-4B49-B3A6-1175FB8979DF}" presName="node" presStyleLbl="node1" presStyleIdx="4" presStyleCnt="5" custScaleX="11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4831D0-0DC6-476B-BC5C-D71AA6837441}" type="presOf" srcId="{A0301FAC-22DA-4C75-854C-4A3D073A7301}" destId="{3D676953-4A5D-4391-8482-40BF0CB48073}" srcOrd="0" destOrd="0" presId="urn:microsoft.com/office/officeart/2005/8/layout/radial4"/>
    <dgm:cxn modelId="{344D1B0A-2FB5-4BF6-88B3-7D08797A36A1}" srcId="{C96543AE-5F4A-45CB-98A1-3BBDFF6024EA}" destId="{2CDD0195-9A57-421B-AD9E-A58130B2BEC3}" srcOrd="0" destOrd="0" parTransId="{F52EFC52-A1AE-4461-A4B9-D3DB7344F7A9}" sibTransId="{1FDA49D4-2B74-4D4B-A8B0-F7802F78BD43}"/>
    <dgm:cxn modelId="{9960F265-BB22-4617-AA42-4D3BC6CFAADA}" type="presOf" srcId="{97246EBA-61BA-44AE-8FDC-4A00F3BFB4D1}" destId="{3331ED85-99D3-49CF-9543-466BCC6CA014}" srcOrd="0" destOrd="0" presId="urn:microsoft.com/office/officeart/2005/8/layout/radial4"/>
    <dgm:cxn modelId="{F86A346E-70CE-4398-94C6-49AF5E6A0370}" type="presOf" srcId="{E0D553D5-0269-43A9-9A57-5CC1ABDEFBE8}" destId="{40A514F8-5C09-48C1-9830-10EE68338163}" srcOrd="0" destOrd="0" presId="urn:microsoft.com/office/officeart/2005/8/layout/radial4"/>
    <dgm:cxn modelId="{33511F6D-66AD-42D7-8BBA-26181C454251}" type="presOf" srcId="{1D70C0E9-CAD6-4764-965C-5946BB5BC227}" destId="{282FCAAE-FF47-409B-A33D-1A8811ED5B0B}" srcOrd="0" destOrd="0" presId="urn:microsoft.com/office/officeart/2005/8/layout/radial4"/>
    <dgm:cxn modelId="{BFA3816D-D93D-4724-BDA0-CB3C4BA814D6}" srcId="{2CDD0195-9A57-421B-AD9E-A58130B2BEC3}" destId="{E0D553D5-0269-43A9-9A57-5CC1ABDEFBE8}" srcOrd="2" destOrd="0" parTransId="{25968F76-A23B-494E-AD0A-1621BF810498}" sibTransId="{39A81363-B0BF-45D1-A94D-0F6FB37B8CD7}"/>
    <dgm:cxn modelId="{1884658C-D599-4333-941B-BA210DCE5C49}" srcId="{2CDD0195-9A57-421B-AD9E-A58130B2BEC3}" destId="{03FACD77-F782-4B49-B3A6-1175FB8979DF}" srcOrd="4" destOrd="0" parTransId="{A0301FAC-22DA-4C75-854C-4A3D073A7301}" sibTransId="{94CBB2FC-012E-488C-901C-3995AEA8718F}"/>
    <dgm:cxn modelId="{99D22B03-65EA-4DF9-8757-37EADD4C31AA}" type="presOf" srcId="{696DA20B-5599-4067-BE8E-A9ADA0711347}" destId="{35284E44-4FAB-4FB6-8EA1-D1D2009B105C}" srcOrd="0" destOrd="0" presId="urn:microsoft.com/office/officeart/2005/8/layout/radial4"/>
    <dgm:cxn modelId="{CE788F8B-B5A1-41F9-9DAC-08F4F084876C}" type="presOf" srcId="{25968F76-A23B-494E-AD0A-1621BF810498}" destId="{C3F29455-A003-4350-AECD-B6F6921B18B9}" srcOrd="0" destOrd="0" presId="urn:microsoft.com/office/officeart/2005/8/layout/radial4"/>
    <dgm:cxn modelId="{B4232D48-76BA-481B-8D00-271571CA52A7}" type="presOf" srcId="{284C6F71-17E6-411B-94EE-C078914FE380}" destId="{6D56D278-A612-4351-805E-440EA82D8BDE}" srcOrd="0" destOrd="0" presId="urn:microsoft.com/office/officeart/2005/8/layout/radial4"/>
    <dgm:cxn modelId="{4902F0AA-C536-4CF2-A4CB-F7B0B5531C90}" srcId="{2CDD0195-9A57-421B-AD9E-A58130B2BEC3}" destId="{97246EBA-61BA-44AE-8FDC-4A00F3BFB4D1}" srcOrd="3" destOrd="0" parTransId="{696DA20B-5599-4067-BE8E-A9ADA0711347}" sibTransId="{F8B55CE0-D256-4230-A0C0-820D40DB4682}"/>
    <dgm:cxn modelId="{1E5A3200-DDEA-4DFA-A1AD-DFFD4FB0FEF5}" type="presOf" srcId="{79611E12-5C82-4393-BE3D-42D87CA40C7B}" destId="{E75E6DD4-5F7E-42C8-8ACC-03327EFAD5A1}" srcOrd="0" destOrd="0" presId="urn:microsoft.com/office/officeart/2005/8/layout/radial4"/>
    <dgm:cxn modelId="{70B9EA36-4F50-4DA9-95DC-4EBC77C973C0}" srcId="{2CDD0195-9A57-421B-AD9E-A58130B2BEC3}" destId="{284C6F71-17E6-411B-94EE-C078914FE380}" srcOrd="1" destOrd="0" parTransId="{66A16718-DCA1-4027-8FB4-A766253098D8}" sibTransId="{A7D031DA-384D-488B-9A59-495F5FFBEBF7}"/>
    <dgm:cxn modelId="{33BD00A6-EFC5-4F0F-9333-D5E3C7AF436D}" type="presOf" srcId="{2CDD0195-9A57-421B-AD9E-A58130B2BEC3}" destId="{44011970-2EF5-46A9-8F42-3EFF5E84FAF6}" srcOrd="0" destOrd="0" presId="urn:microsoft.com/office/officeart/2005/8/layout/radial4"/>
    <dgm:cxn modelId="{27DEE08F-FD7E-4919-82D6-2172EBF9CCB5}" type="presOf" srcId="{C96543AE-5F4A-45CB-98A1-3BBDFF6024EA}" destId="{685B12A7-8398-43E3-BB39-C509F53982CC}" srcOrd="0" destOrd="0" presId="urn:microsoft.com/office/officeart/2005/8/layout/radial4"/>
    <dgm:cxn modelId="{B634D58B-16EB-4A57-92F4-F52509A6E57C}" type="presOf" srcId="{03FACD77-F782-4B49-B3A6-1175FB8979DF}" destId="{ACD3EC55-65DC-4E45-B0C1-D7587E73564D}" srcOrd="0" destOrd="0" presId="urn:microsoft.com/office/officeart/2005/8/layout/radial4"/>
    <dgm:cxn modelId="{C1B2C922-7B45-482F-998A-31853742B697}" srcId="{2CDD0195-9A57-421B-AD9E-A58130B2BEC3}" destId="{1D70C0E9-CAD6-4764-965C-5946BB5BC227}" srcOrd="0" destOrd="0" parTransId="{79611E12-5C82-4393-BE3D-42D87CA40C7B}" sibTransId="{7234C29E-31A9-4CC3-8116-7DEE795295CF}"/>
    <dgm:cxn modelId="{CBCF2CAD-5014-41A3-B3D4-99B98F1D47DE}" type="presOf" srcId="{66A16718-DCA1-4027-8FB4-A766253098D8}" destId="{0C6C8537-544F-4CA1-9C40-01BA2B789843}" srcOrd="0" destOrd="0" presId="urn:microsoft.com/office/officeart/2005/8/layout/radial4"/>
    <dgm:cxn modelId="{867A53D5-AA61-46AF-8AD2-F88CE7DD48DA}" type="presParOf" srcId="{685B12A7-8398-43E3-BB39-C509F53982CC}" destId="{44011970-2EF5-46A9-8F42-3EFF5E84FAF6}" srcOrd="0" destOrd="0" presId="urn:microsoft.com/office/officeart/2005/8/layout/radial4"/>
    <dgm:cxn modelId="{BDF471C1-BF32-48C8-96D1-350F563DE0FC}" type="presParOf" srcId="{685B12A7-8398-43E3-BB39-C509F53982CC}" destId="{E75E6DD4-5F7E-42C8-8ACC-03327EFAD5A1}" srcOrd="1" destOrd="0" presId="urn:microsoft.com/office/officeart/2005/8/layout/radial4"/>
    <dgm:cxn modelId="{C21E43B7-AED9-4A10-B0D9-B7A9550B4BE5}" type="presParOf" srcId="{685B12A7-8398-43E3-BB39-C509F53982CC}" destId="{282FCAAE-FF47-409B-A33D-1A8811ED5B0B}" srcOrd="2" destOrd="0" presId="urn:microsoft.com/office/officeart/2005/8/layout/radial4"/>
    <dgm:cxn modelId="{7CE1E261-FD5D-4B70-A571-1F9A0DBA0D80}" type="presParOf" srcId="{685B12A7-8398-43E3-BB39-C509F53982CC}" destId="{0C6C8537-544F-4CA1-9C40-01BA2B789843}" srcOrd="3" destOrd="0" presId="urn:microsoft.com/office/officeart/2005/8/layout/radial4"/>
    <dgm:cxn modelId="{FDE9F4DD-C262-4339-A705-5703DB70BFEF}" type="presParOf" srcId="{685B12A7-8398-43E3-BB39-C509F53982CC}" destId="{6D56D278-A612-4351-805E-440EA82D8BDE}" srcOrd="4" destOrd="0" presId="urn:microsoft.com/office/officeart/2005/8/layout/radial4"/>
    <dgm:cxn modelId="{90BCBFC5-D39E-447D-A87F-629E401E0A16}" type="presParOf" srcId="{685B12A7-8398-43E3-BB39-C509F53982CC}" destId="{C3F29455-A003-4350-AECD-B6F6921B18B9}" srcOrd="5" destOrd="0" presId="urn:microsoft.com/office/officeart/2005/8/layout/radial4"/>
    <dgm:cxn modelId="{2FFBA87A-CA66-475C-9DC7-B9F87BB070FC}" type="presParOf" srcId="{685B12A7-8398-43E3-BB39-C509F53982CC}" destId="{40A514F8-5C09-48C1-9830-10EE68338163}" srcOrd="6" destOrd="0" presId="urn:microsoft.com/office/officeart/2005/8/layout/radial4"/>
    <dgm:cxn modelId="{6B46BDCB-3E45-44F3-80D0-1C15308DBBA9}" type="presParOf" srcId="{685B12A7-8398-43E3-BB39-C509F53982CC}" destId="{35284E44-4FAB-4FB6-8EA1-D1D2009B105C}" srcOrd="7" destOrd="0" presId="urn:microsoft.com/office/officeart/2005/8/layout/radial4"/>
    <dgm:cxn modelId="{661DD1BB-89C7-431E-B3EC-CEDA71EE5875}" type="presParOf" srcId="{685B12A7-8398-43E3-BB39-C509F53982CC}" destId="{3331ED85-99D3-49CF-9543-466BCC6CA014}" srcOrd="8" destOrd="0" presId="urn:microsoft.com/office/officeart/2005/8/layout/radial4"/>
    <dgm:cxn modelId="{59DB06E1-918E-444C-9DB0-C00C46CA2E33}" type="presParOf" srcId="{685B12A7-8398-43E3-BB39-C509F53982CC}" destId="{3D676953-4A5D-4391-8482-40BF0CB48073}" srcOrd="9" destOrd="0" presId="urn:microsoft.com/office/officeart/2005/8/layout/radial4"/>
    <dgm:cxn modelId="{0C79205F-D171-4B3A-83B2-F25DA3451F64}" type="presParOf" srcId="{685B12A7-8398-43E3-BB39-C509F53982CC}" destId="{ACD3EC55-65DC-4E45-B0C1-D7587E73564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8BA7D1-DB96-4C6C-9DEA-95794CD37F9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AC37388-198A-459B-927A-25D30878A78F}">
      <dgm:prSet phldrT="[Текст]" custT="1"/>
      <dgm:spPr/>
      <dgm:t>
        <a:bodyPr/>
        <a:lstStyle/>
        <a:p>
          <a:r>
            <a:rPr lang="ru-RU" sz="2000" dirty="0" smtClean="0"/>
            <a:t>Агрегаты или производные данных</a:t>
          </a:r>
          <a:endParaRPr lang="ru-RU" sz="2000" dirty="0"/>
        </a:p>
      </dgm:t>
    </dgm:pt>
    <dgm:pt modelId="{4D5FAF3F-C279-4A00-B20B-2A8D6C71EE0C}" type="parTrans" cxnId="{E98FC229-A8B7-4B18-90FF-AFB4DB862CB7}">
      <dgm:prSet/>
      <dgm:spPr/>
      <dgm:t>
        <a:bodyPr/>
        <a:lstStyle/>
        <a:p>
          <a:endParaRPr lang="ru-RU" sz="2000"/>
        </a:p>
      </dgm:t>
    </dgm:pt>
    <dgm:pt modelId="{C705ABCD-17EB-4103-988E-30F27533F374}" type="sibTrans" cxnId="{E98FC229-A8B7-4B18-90FF-AFB4DB862CB7}">
      <dgm:prSet custT="1"/>
      <dgm:spPr/>
      <dgm:t>
        <a:bodyPr/>
        <a:lstStyle/>
        <a:p>
          <a:endParaRPr lang="ru-RU" sz="2000"/>
        </a:p>
      </dgm:t>
    </dgm:pt>
    <dgm:pt modelId="{C671AB50-985E-4267-A05D-995024B96791}">
      <dgm:prSet phldrT="[Текст]" custT="1"/>
      <dgm:spPr/>
      <dgm:t>
        <a:bodyPr/>
        <a:lstStyle/>
        <a:p>
          <a:r>
            <a:rPr lang="ru-RU" sz="2000" dirty="0" smtClean="0"/>
            <a:t>Сырые данные</a:t>
          </a:r>
          <a:endParaRPr lang="ru-RU" sz="2000" dirty="0"/>
        </a:p>
      </dgm:t>
    </dgm:pt>
    <dgm:pt modelId="{2B3B3233-D87B-4FC9-A1DF-141E7293998E}" type="parTrans" cxnId="{C21B1430-34D8-4561-9B81-7370F6E7A961}">
      <dgm:prSet/>
      <dgm:spPr/>
      <dgm:t>
        <a:bodyPr/>
        <a:lstStyle/>
        <a:p>
          <a:endParaRPr lang="ru-RU" sz="2000"/>
        </a:p>
      </dgm:t>
    </dgm:pt>
    <dgm:pt modelId="{F706D3FB-813F-4F0A-AD8C-82121E4523D5}" type="sibTrans" cxnId="{C21B1430-34D8-4561-9B81-7370F6E7A961}">
      <dgm:prSet custT="1"/>
      <dgm:spPr/>
      <dgm:t>
        <a:bodyPr/>
        <a:lstStyle/>
        <a:p>
          <a:endParaRPr lang="ru-RU" sz="2000"/>
        </a:p>
      </dgm:t>
    </dgm:pt>
    <dgm:pt modelId="{C185B301-6419-4856-A0CA-9DCBD64917B5}">
      <dgm:prSet phldrT="[Текст]" custT="1"/>
      <dgm:spPr/>
      <dgm:t>
        <a:bodyPr/>
        <a:lstStyle/>
        <a:p>
          <a:r>
            <a:rPr lang="ru-RU" sz="2000" dirty="0" smtClean="0"/>
            <a:t>Характеристика клиента</a:t>
          </a:r>
          <a:endParaRPr lang="ru-RU" sz="2000" dirty="0"/>
        </a:p>
      </dgm:t>
    </dgm:pt>
    <dgm:pt modelId="{3057B38C-308C-4BDA-A769-31A0835BACE9}" type="parTrans" cxnId="{54A3AC7D-5998-440E-A597-22CD2C83435D}">
      <dgm:prSet/>
      <dgm:spPr/>
      <dgm:t>
        <a:bodyPr/>
        <a:lstStyle/>
        <a:p>
          <a:endParaRPr lang="ru-RU" sz="2000"/>
        </a:p>
      </dgm:t>
    </dgm:pt>
    <dgm:pt modelId="{B7F230D6-2E83-47D9-92D1-F76FD96444FD}" type="sibTrans" cxnId="{54A3AC7D-5998-440E-A597-22CD2C83435D}">
      <dgm:prSet/>
      <dgm:spPr/>
      <dgm:t>
        <a:bodyPr/>
        <a:lstStyle/>
        <a:p>
          <a:endParaRPr lang="ru-RU" sz="2000"/>
        </a:p>
      </dgm:t>
    </dgm:pt>
    <dgm:pt modelId="{8BA118E0-7B44-474E-BEEE-B481DFE04541}" type="pres">
      <dgm:prSet presAssocID="{2F8BA7D1-DB96-4C6C-9DEA-95794CD37F9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E3A39C4-AD73-446E-8703-4ACA02D8B5A4}" type="pres">
      <dgm:prSet presAssocID="{C671AB50-985E-4267-A05D-995024B96791}" presName="composite" presStyleCnt="0"/>
      <dgm:spPr/>
      <dgm:t>
        <a:bodyPr/>
        <a:lstStyle/>
        <a:p>
          <a:endParaRPr lang="ru-RU"/>
        </a:p>
      </dgm:t>
    </dgm:pt>
    <dgm:pt modelId="{E808D805-8C6D-40B5-8F92-68C000A96D68}" type="pres">
      <dgm:prSet presAssocID="{C671AB50-985E-4267-A05D-995024B96791}" presName="bentUpArrow1" presStyleLbl="alignImgPlace1" presStyleIdx="0" presStyleCnt="2" custScaleX="70913" custLinFactNeighborX="40648" custLinFactNeighborY="375"/>
      <dgm:spPr/>
      <dgm:t>
        <a:bodyPr/>
        <a:lstStyle/>
        <a:p>
          <a:endParaRPr lang="ru-RU"/>
        </a:p>
      </dgm:t>
    </dgm:pt>
    <dgm:pt modelId="{B5314E50-61D0-45FF-B759-0C10725FE1E9}" type="pres">
      <dgm:prSet presAssocID="{C671AB50-985E-4267-A05D-995024B96791}" presName="ParentText" presStyleLbl="node1" presStyleIdx="0" presStyleCnt="3" custScaleX="200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A7A31-3F0C-4E54-A29A-E65FCF4182FF}" type="pres">
      <dgm:prSet presAssocID="{C671AB50-985E-4267-A05D-995024B96791}" presName="ChildText" presStyleLbl="revTx" presStyleIdx="0" presStyleCnt="2" custScaleX="345228" custLinFactX="57703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1AAB5-31D1-499A-8B52-0F73F3CAD1E2}" type="pres">
      <dgm:prSet presAssocID="{F706D3FB-813F-4F0A-AD8C-82121E4523D5}" presName="sibTrans" presStyleCnt="0"/>
      <dgm:spPr/>
      <dgm:t>
        <a:bodyPr/>
        <a:lstStyle/>
        <a:p>
          <a:endParaRPr lang="ru-RU"/>
        </a:p>
      </dgm:t>
    </dgm:pt>
    <dgm:pt modelId="{C760364E-53D4-4BB0-ABA3-2FACC970179D}" type="pres">
      <dgm:prSet presAssocID="{2AC37388-198A-459B-927A-25D30878A78F}" presName="composite" presStyleCnt="0"/>
      <dgm:spPr/>
      <dgm:t>
        <a:bodyPr/>
        <a:lstStyle/>
        <a:p>
          <a:endParaRPr lang="ru-RU"/>
        </a:p>
      </dgm:t>
    </dgm:pt>
    <dgm:pt modelId="{E6925C81-59AF-440B-AEA6-311BFB628FD2}" type="pres">
      <dgm:prSet presAssocID="{2AC37388-198A-459B-927A-25D30878A78F}" presName="bentUpArrow1" presStyleLbl="alignImgPlace1" presStyleIdx="1" presStyleCnt="2" custScaleX="70913" custLinFactNeighborX="40648" custLinFactNeighborY="375"/>
      <dgm:spPr/>
      <dgm:t>
        <a:bodyPr/>
        <a:lstStyle/>
        <a:p>
          <a:endParaRPr lang="ru-RU"/>
        </a:p>
      </dgm:t>
    </dgm:pt>
    <dgm:pt modelId="{8CF43340-D400-41BD-B4B1-0C698C426D4F}" type="pres">
      <dgm:prSet presAssocID="{2AC37388-198A-459B-927A-25D30878A78F}" presName="ParentText" presStyleLbl="node1" presStyleIdx="1" presStyleCnt="3" custScaleX="200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5B322-849C-4FEF-BBD6-2D33633A890D}" type="pres">
      <dgm:prSet presAssocID="{2AC37388-198A-459B-927A-25D30878A78F}" presName="ChildText" presStyleLbl="revTx" presStyleIdx="1" presStyleCnt="2" custScaleX="345228" custLinFactX="57703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C6BAF-0C2B-4CEF-A3DB-386D18C5C005}" type="pres">
      <dgm:prSet presAssocID="{C705ABCD-17EB-4103-988E-30F27533F374}" presName="sibTrans" presStyleCnt="0"/>
      <dgm:spPr/>
      <dgm:t>
        <a:bodyPr/>
        <a:lstStyle/>
        <a:p>
          <a:endParaRPr lang="ru-RU"/>
        </a:p>
      </dgm:t>
    </dgm:pt>
    <dgm:pt modelId="{F05C2D61-51A5-48A0-B807-5D52E7F0771E}" type="pres">
      <dgm:prSet presAssocID="{C185B301-6419-4856-A0CA-9DCBD64917B5}" presName="composite" presStyleCnt="0"/>
      <dgm:spPr/>
      <dgm:t>
        <a:bodyPr/>
        <a:lstStyle/>
        <a:p>
          <a:endParaRPr lang="ru-RU"/>
        </a:p>
      </dgm:t>
    </dgm:pt>
    <dgm:pt modelId="{C68CFD36-3523-4C33-83D0-A148801D4604}" type="pres">
      <dgm:prSet presAssocID="{C185B301-6419-4856-A0CA-9DCBD64917B5}" presName="ParentText" presStyleLbl="node1" presStyleIdx="2" presStyleCnt="3" custScaleX="200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150B9-3FAB-4D3D-9809-8F8D429FC387}" type="presOf" srcId="{2AC37388-198A-459B-927A-25D30878A78F}" destId="{8CF43340-D400-41BD-B4B1-0C698C426D4F}" srcOrd="0" destOrd="0" presId="urn:microsoft.com/office/officeart/2005/8/layout/StepDownProcess"/>
    <dgm:cxn modelId="{54A3AC7D-5998-440E-A597-22CD2C83435D}" srcId="{2F8BA7D1-DB96-4C6C-9DEA-95794CD37F99}" destId="{C185B301-6419-4856-A0CA-9DCBD64917B5}" srcOrd="2" destOrd="0" parTransId="{3057B38C-308C-4BDA-A769-31A0835BACE9}" sibTransId="{B7F230D6-2E83-47D9-92D1-F76FD96444FD}"/>
    <dgm:cxn modelId="{32223733-AA69-4045-A529-BDD1254A6220}" type="presOf" srcId="{C671AB50-985E-4267-A05D-995024B96791}" destId="{B5314E50-61D0-45FF-B759-0C10725FE1E9}" srcOrd="0" destOrd="0" presId="urn:microsoft.com/office/officeart/2005/8/layout/StepDownProcess"/>
    <dgm:cxn modelId="{C21B1430-34D8-4561-9B81-7370F6E7A961}" srcId="{2F8BA7D1-DB96-4C6C-9DEA-95794CD37F99}" destId="{C671AB50-985E-4267-A05D-995024B96791}" srcOrd="0" destOrd="0" parTransId="{2B3B3233-D87B-4FC9-A1DF-141E7293998E}" sibTransId="{F706D3FB-813F-4F0A-AD8C-82121E4523D5}"/>
    <dgm:cxn modelId="{9F361ABD-6CB3-45F3-85A8-7539599D8623}" type="presOf" srcId="{2F8BA7D1-DB96-4C6C-9DEA-95794CD37F99}" destId="{8BA118E0-7B44-474E-BEEE-B481DFE04541}" srcOrd="0" destOrd="0" presId="urn:microsoft.com/office/officeart/2005/8/layout/StepDownProcess"/>
    <dgm:cxn modelId="{E98FC229-A8B7-4B18-90FF-AFB4DB862CB7}" srcId="{2F8BA7D1-DB96-4C6C-9DEA-95794CD37F99}" destId="{2AC37388-198A-459B-927A-25D30878A78F}" srcOrd="1" destOrd="0" parTransId="{4D5FAF3F-C279-4A00-B20B-2A8D6C71EE0C}" sibTransId="{C705ABCD-17EB-4103-988E-30F27533F374}"/>
    <dgm:cxn modelId="{A3B6573B-9806-441E-8EBC-DB92CF5F3975}" type="presOf" srcId="{C185B301-6419-4856-A0CA-9DCBD64917B5}" destId="{C68CFD36-3523-4C33-83D0-A148801D4604}" srcOrd="0" destOrd="0" presId="urn:microsoft.com/office/officeart/2005/8/layout/StepDownProcess"/>
    <dgm:cxn modelId="{6DB45C88-B4D9-428A-B83B-D57B294A0880}" type="presParOf" srcId="{8BA118E0-7B44-474E-BEEE-B481DFE04541}" destId="{4E3A39C4-AD73-446E-8703-4ACA02D8B5A4}" srcOrd="0" destOrd="0" presId="urn:microsoft.com/office/officeart/2005/8/layout/StepDownProcess"/>
    <dgm:cxn modelId="{6E1462B3-5827-4A7E-9A4A-890517737AC1}" type="presParOf" srcId="{4E3A39C4-AD73-446E-8703-4ACA02D8B5A4}" destId="{E808D805-8C6D-40B5-8F92-68C000A96D68}" srcOrd="0" destOrd="0" presId="urn:microsoft.com/office/officeart/2005/8/layout/StepDownProcess"/>
    <dgm:cxn modelId="{8E8D5F7C-B812-4883-AE52-58515EB594C8}" type="presParOf" srcId="{4E3A39C4-AD73-446E-8703-4ACA02D8B5A4}" destId="{B5314E50-61D0-45FF-B759-0C10725FE1E9}" srcOrd="1" destOrd="0" presId="urn:microsoft.com/office/officeart/2005/8/layout/StepDownProcess"/>
    <dgm:cxn modelId="{C95DD225-069F-456F-B39C-3E8C2D4E2D21}" type="presParOf" srcId="{4E3A39C4-AD73-446E-8703-4ACA02D8B5A4}" destId="{D0FA7A31-3F0C-4E54-A29A-E65FCF4182FF}" srcOrd="2" destOrd="0" presId="urn:microsoft.com/office/officeart/2005/8/layout/StepDownProcess"/>
    <dgm:cxn modelId="{C5751C00-2608-43D3-89F7-31CCAE7060D5}" type="presParOf" srcId="{8BA118E0-7B44-474E-BEEE-B481DFE04541}" destId="{79F1AAB5-31D1-499A-8B52-0F73F3CAD1E2}" srcOrd="1" destOrd="0" presId="urn:microsoft.com/office/officeart/2005/8/layout/StepDownProcess"/>
    <dgm:cxn modelId="{59EC3C23-54D7-4CE0-8614-07E278951F2A}" type="presParOf" srcId="{8BA118E0-7B44-474E-BEEE-B481DFE04541}" destId="{C760364E-53D4-4BB0-ABA3-2FACC970179D}" srcOrd="2" destOrd="0" presId="urn:microsoft.com/office/officeart/2005/8/layout/StepDownProcess"/>
    <dgm:cxn modelId="{FC94026A-7300-401F-88D7-A652DFB8346B}" type="presParOf" srcId="{C760364E-53D4-4BB0-ABA3-2FACC970179D}" destId="{E6925C81-59AF-440B-AEA6-311BFB628FD2}" srcOrd="0" destOrd="0" presId="urn:microsoft.com/office/officeart/2005/8/layout/StepDownProcess"/>
    <dgm:cxn modelId="{42DE8240-2088-4964-AD98-B9F02D776CC6}" type="presParOf" srcId="{C760364E-53D4-4BB0-ABA3-2FACC970179D}" destId="{8CF43340-D400-41BD-B4B1-0C698C426D4F}" srcOrd="1" destOrd="0" presId="urn:microsoft.com/office/officeart/2005/8/layout/StepDownProcess"/>
    <dgm:cxn modelId="{270240F0-2FB2-4F27-BB2B-FEFDAC2E24BB}" type="presParOf" srcId="{C760364E-53D4-4BB0-ABA3-2FACC970179D}" destId="{B765B322-849C-4FEF-BBD6-2D33633A890D}" srcOrd="2" destOrd="0" presId="urn:microsoft.com/office/officeart/2005/8/layout/StepDownProcess"/>
    <dgm:cxn modelId="{6149BB83-B02B-4FA9-A49E-EF9988B7E550}" type="presParOf" srcId="{8BA118E0-7B44-474E-BEEE-B481DFE04541}" destId="{410C6BAF-0C2B-4CEF-A3DB-386D18C5C005}" srcOrd="3" destOrd="0" presId="urn:microsoft.com/office/officeart/2005/8/layout/StepDownProcess"/>
    <dgm:cxn modelId="{F7909F2E-5BCA-48EC-A680-C7D9685367CE}" type="presParOf" srcId="{8BA118E0-7B44-474E-BEEE-B481DFE04541}" destId="{F05C2D61-51A5-48A0-B807-5D52E7F0771E}" srcOrd="4" destOrd="0" presId="urn:microsoft.com/office/officeart/2005/8/layout/StepDownProcess"/>
    <dgm:cxn modelId="{6E293523-2D77-4FEE-9D1B-24069E0C879E}" type="presParOf" srcId="{F05C2D61-51A5-48A0-B807-5D52E7F0771E}" destId="{C68CFD36-3523-4C33-83D0-A148801D460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9EC92-8F1B-462B-954F-DA0E7246DD49}">
      <dsp:nvSpPr>
        <dsp:cNvPr id="0" name=""/>
        <dsp:cNvSpPr/>
      </dsp:nvSpPr>
      <dsp:spPr>
        <a:xfrm>
          <a:off x="5067163" y="2399728"/>
          <a:ext cx="1743331" cy="112928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Сегментация клиентов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Анализ потребления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Анализ связей</a:t>
          </a:r>
          <a:endParaRPr lang="ru-RU" sz="900" kern="1200" dirty="0"/>
        </a:p>
      </dsp:txBody>
      <dsp:txXfrm>
        <a:off x="5614969" y="2706856"/>
        <a:ext cx="1170718" cy="797348"/>
      </dsp:txXfrm>
    </dsp:sp>
    <dsp:sp modelId="{5EDF7F2E-A96D-4C84-BFD2-E0717F06EFA6}">
      <dsp:nvSpPr>
        <dsp:cNvPr id="0" name=""/>
        <dsp:cNvSpPr/>
      </dsp:nvSpPr>
      <dsp:spPr>
        <a:xfrm>
          <a:off x="1831854" y="2399728"/>
          <a:ext cx="1743331" cy="112928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Маркетинговые исследования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Фокус-группы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Тайный покупатель</a:t>
          </a:r>
          <a:endParaRPr lang="ru-RU" sz="900" kern="1200" dirty="0"/>
        </a:p>
      </dsp:txBody>
      <dsp:txXfrm>
        <a:off x="1856661" y="2706856"/>
        <a:ext cx="1170718" cy="797348"/>
      </dsp:txXfrm>
    </dsp:sp>
    <dsp:sp modelId="{44A028F5-BAEF-46C7-9903-49610E0BA586}">
      <dsp:nvSpPr>
        <dsp:cNvPr id="0" name=""/>
        <dsp:cNvSpPr/>
      </dsp:nvSpPr>
      <dsp:spPr>
        <a:xfrm>
          <a:off x="5067163" y="0"/>
          <a:ext cx="1743331" cy="112928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Сайт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err="1" smtClean="0"/>
            <a:t>Соцсети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Рассылки</a:t>
          </a:r>
          <a:endParaRPr lang="ru-RU" sz="900" kern="1200" dirty="0"/>
        </a:p>
      </dsp:txBody>
      <dsp:txXfrm>
        <a:off x="5614969" y="24807"/>
        <a:ext cx="1170718" cy="797348"/>
      </dsp:txXfrm>
    </dsp:sp>
    <dsp:sp modelId="{1108B9EB-205B-4FFE-8E16-D0947F46335E}">
      <dsp:nvSpPr>
        <dsp:cNvPr id="0" name=""/>
        <dsp:cNvSpPr/>
      </dsp:nvSpPr>
      <dsp:spPr>
        <a:xfrm>
          <a:off x="1831854" y="0"/>
          <a:ext cx="1743331" cy="112928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Call –</a:t>
          </a:r>
          <a:r>
            <a:rPr lang="ru-RU" sz="900" kern="1200" dirty="0" smtClean="0"/>
            <a:t>центр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Книга жалоб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Продавцы</a:t>
          </a:r>
          <a:endParaRPr lang="ru-RU" sz="900" kern="1200" dirty="0"/>
        </a:p>
      </dsp:txBody>
      <dsp:txXfrm>
        <a:off x="1856661" y="24807"/>
        <a:ext cx="1170718" cy="797348"/>
      </dsp:txXfrm>
    </dsp:sp>
    <dsp:sp modelId="{4FF0D50C-5EDA-4375-879E-0D9D19137247}">
      <dsp:nvSpPr>
        <dsp:cNvPr id="0" name=""/>
        <dsp:cNvSpPr/>
      </dsp:nvSpPr>
      <dsp:spPr>
        <a:xfrm>
          <a:off x="2560817" y="161026"/>
          <a:ext cx="1672082" cy="164028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Живое общение</a:t>
          </a:r>
          <a:endParaRPr lang="ru-RU" sz="1100" kern="1200" dirty="0"/>
        </a:p>
      </dsp:txBody>
      <dsp:txXfrm>
        <a:off x="3050558" y="641454"/>
        <a:ext cx="1182341" cy="1159855"/>
      </dsp:txXfrm>
    </dsp:sp>
    <dsp:sp modelId="{E80D0341-3B41-4A66-9C04-30585DDBCFAB}">
      <dsp:nvSpPr>
        <dsp:cNvPr id="0" name=""/>
        <dsp:cNvSpPr/>
      </dsp:nvSpPr>
      <dsp:spPr>
        <a:xfrm rot="5400000">
          <a:off x="4245772" y="145127"/>
          <a:ext cx="1640283" cy="167208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О</a:t>
          </a:r>
          <a:r>
            <a:rPr lang="en-US" sz="1100" kern="1200" smtClean="0"/>
            <a:t>nline </a:t>
          </a:r>
          <a:r>
            <a:rPr lang="ru-RU" sz="1100" kern="1200" dirty="0" smtClean="0"/>
            <a:t>общение</a:t>
          </a:r>
          <a:endParaRPr lang="ru-RU" sz="1100" kern="1200" dirty="0"/>
        </a:p>
      </dsp:txBody>
      <dsp:txXfrm rot="-5400000">
        <a:off x="4229873" y="641455"/>
        <a:ext cx="1182341" cy="1159855"/>
      </dsp:txXfrm>
    </dsp:sp>
    <dsp:sp modelId="{B492DD21-00C6-46A0-BD4D-C1605DA59A39}">
      <dsp:nvSpPr>
        <dsp:cNvPr id="0" name=""/>
        <dsp:cNvSpPr/>
      </dsp:nvSpPr>
      <dsp:spPr>
        <a:xfrm rot="10800000">
          <a:off x="4213965" y="1759669"/>
          <a:ext cx="1672082" cy="164028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Анализ баз данных</a:t>
          </a:r>
          <a:endParaRPr lang="ru-RU" sz="1100" kern="1200" dirty="0"/>
        </a:p>
      </dsp:txBody>
      <dsp:txXfrm rot="10800000">
        <a:off x="4213965" y="1759669"/>
        <a:ext cx="1182341" cy="1159855"/>
      </dsp:txXfrm>
    </dsp:sp>
    <dsp:sp modelId="{09A5BD1E-E02D-483B-A6CA-4F887FDB953D}">
      <dsp:nvSpPr>
        <dsp:cNvPr id="0" name=""/>
        <dsp:cNvSpPr/>
      </dsp:nvSpPr>
      <dsp:spPr>
        <a:xfrm rot="16200000">
          <a:off x="2576716" y="1743769"/>
          <a:ext cx="1640283" cy="167208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Исследования</a:t>
          </a:r>
          <a:endParaRPr lang="ru-RU" sz="1100" kern="1200" dirty="0"/>
        </a:p>
      </dsp:txBody>
      <dsp:txXfrm rot="5400000">
        <a:off x="3050558" y="1759669"/>
        <a:ext cx="1182341" cy="1159855"/>
      </dsp:txXfrm>
    </dsp:sp>
    <dsp:sp modelId="{94514DE5-D0DA-4669-BDEA-4688A4D9FEA2}">
      <dsp:nvSpPr>
        <dsp:cNvPr id="0" name=""/>
        <dsp:cNvSpPr/>
      </dsp:nvSpPr>
      <dsp:spPr>
        <a:xfrm>
          <a:off x="3961133" y="1446894"/>
          <a:ext cx="527587" cy="458771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944DE-4245-47E9-BB35-27883D5DB0D2}">
      <dsp:nvSpPr>
        <dsp:cNvPr id="0" name=""/>
        <dsp:cNvSpPr/>
      </dsp:nvSpPr>
      <dsp:spPr>
        <a:xfrm rot="10800000">
          <a:off x="3961133" y="1623345"/>
          <a:ext cx="527587" cy="458771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11970-2EF5-46A9-8F42-3EFF5E84FAF6}">
      <dsp:nvSpPr>
        <dsp:cNvPr id="0" name=""/>
        <dsp:cNvSpPr/>
      </dsp:nvSpPr>
      <dsp:spPr>
        <a:xfrm>
          <a:off x="3570328" y="2026602"/>
          <a:ext cx="1501692" cy="150169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Профиль клиента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790246" y="2246520"/>
        <a:ext cx="1061856" cy="1061856"/>
      </dsp:txXfrm>
    </dsp:sp>
    <dsp:sp modelId="{E75E6DD4-5F7E-42C8-8ACC-03327EFAD5A1}">
      <dsp:nvSpPr>
        <dsp:cNvPr id="0" name=""/>
        <dsp:cNvSpPr/>
      </dsp:nvSpPr>
      <dsp:spPr>
        <a:xfrm rot="10800000">
          <a:off x="2115085" y="2563458"/>
          <a:ext cx="1375205" cy="42798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FCAAE-FF47-409B-A33D-1A8811ED5B0B}">
      <dsp:nvSpPr>
        <dsp:cNvPr id="0" name=""/>
        <dsp:cNvSpPr/>
      </dsp:nvSpPr>
      <dsp:spPr>
        <a:xfrm>
          <a:off x="1296839" y="2206806"/>
          <a:ext cx="1636490" cy="1141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CRM-</a:t>
          </a:r>
          <a:r>
            <a:rPr lang="ru-RU" sz="1200" kern="1200" dirty="0" smtClean="0"/>
            <a:t>системы, </a:t>
          </a:r>
          <a:r>
            <a:rPr lang="en-US" sz="1200" kern="1200" dirty="0" smtClean="0"/>
            <a:t>POS-</a:t>
          </a:r>
          <a:r>
            <a:rPr lang="ru-RU" sz="1200" kern="1200" dirty="0" smtClean="0"/>
            <a:t>терминалы</a:t>
          </a:r>
          <a:endParaRPr lang="ru-RU" sz="1200" kern="1200" dirty="0"/>
        </a:p>
      </dsp:txBody>
      <dsp:txXfrm>
        <a:off x="1330266" y="2240233"/>
        <a:ext cx="1569636" cy="1074432"/>
      </dsp:txXfrm>
    </dsp:sp>
    <dsp:sp modelId="{0C6C8537-544F-4CA1-9C40-01BA2B789843}">
      <dsp:nvSpPr>
        <dsp:cNvPr id="0" name=""/>
        <dsp:cNvSpPr/>
      </dsp:nvSpPr>
      <dsp:spPr>
        <a:xfrm rot="13280436">
          <a:off x="2358375" y="1506239"/>
          <a:ext cx="1522221" cy="42798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6D278-A612-4351-805E-440EA82D8BDE}">
      <dsp:nvSpPr>
        <dsp:cNvPr id="0" name=""/>
        <dsp:cNvSpPr/>
      </dsp:nvSpPr>
      <dsp:spPr>
        <a:xfrm>
          <a:off x="1729801" y="646847"/>
          <a:ext cx="1636490" cy="1141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Сайт компании, личный кабинет</a:t>
          </a:r>
        </a:p>
      </dsp:txBody>
      <dsp:txXfrm>
        <a:off x="1763228" y="680274"/>
        <a:ext cx="1569636" cy="1074432"/>
      </dsp:txXfrm>
    </dsp:sp>
    <dsp:sp modelId="{C3F29455-A003-4350-AECD-B6F6921B18B9}">
      <dsp:nvSpPr>
        <dsp:cNvPr id="0" name=""/>
        <dsp:cNvSpPr/>
      </dsp:nvSpPr>
      <dsp:spPr>
        <a:xfrm rot="16200000">
          <a:off x="3633572" y="1044970"/>
          <a:ext cx="1375205" cy="42798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514F8-5C09-48C1-9830-10EE68338163}">
      <dsp:nvSpPr>
        <dsp:cNvPr id="0" name=""/>
        <dsp:cNvSpPr/>
      </dsp:nvSpPr>
      <dsp:spPr>
        <a:xfrm>
          <a:off x="3502929" y="716"/>
          <a:ext cx="1636490" cy="1141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Социальные сети, официальные органы</a:t>
          </a:r>
        </a:p>
      </dsp:txBody>
      <dsp:txXfrm>
        <a:off x="3536356" y="34143"/>
        <a:ext cx="1569636" cy="1074432"/>
      </dsp:txXfrm>
    </dsp:sp>
    <dsp:sp modelId="{35284E44-4FAB-4FB6-8EA1-D1D2009B105C}">
      <dsp:nvSpPr>
        <dsp:cNvPr id="0" name=""/>
        <dsp:cNvSpPr/>
      </dsp:nvSpPr>
      <dsp:spPr>
        <a:xfrm rot="19119564">
          <a:off x="4761752" y="1506239"/>
          <a:ext cx="1522221" cy="42798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ED85-99D3-49CF-9543-466BCC6CA014}">
      <dsp:nvSpPr>
        <dsp:cNvPr id="0" name=""/>
        <dsp:cNvSpPr/>
      </dsp:nvSpPr>
      <dsp:spPr>
        <a:xfrm>
          <a:off x="5276057" y="646847"/>
          <a:ext cx="1636490" cy="1141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Картографические сервисы</a:t>
          </a:r>
        </a:p>
      </dsp:txBody>
      <dsp:txXfrm>
        <a:off x="5309484" y="680274"/>
        <a:ext cx="1569636" cy="1074432"/>
      </dsp:txXfrm>
    </dsp:sp>
    <dsp:sp modelId="{3D676953-4A5D-4391-8482-40BF0CB48073}">
      <dsp:nvSpPr>
        <dsp:cNvPr id="0" name=""/>
        <dsp:cNvSpPr/>
      </dsp:nvSpPr>
      <dsp:spPr>
        <a:xfrm>
          <a:off x="5152059" y="2563458"/>
          <a:ext cx="1375205" cy="42798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3EC55-65DC-4E45-B0C1-D7587E73564D}">
      <dsp:nvSpPr>
        <dsp:cNvPr id="0" name=""/>
        <dsp:cNvSpPr/>
      </dsp:nvSpPr>
      <dsp:spPr>
        <a:xfrm>
          <a:off x="5709019" y="2206806"/>
          <a:ext cx="1636490" cy="11412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Опросы, маркетинговые исследования</a:t>
          </a:r>
        </a:p>
      </dsp:txBody>
      <dsp:txXfrm>
        <a:off x="5742446" y="2240233"/>
        <a:ext cx="1569636" cy="1074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835E-9D3E-4FE5-927D-A4C963894F5C}" type="datetimeFigureOut">
              <a:rPr lang="ru-RU" smtClean="0"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6CCDE-D76C-47A8-A57B-3C031AA46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C4A19-D7FD-40AE-A8EC-D0BCD24A8C9D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1911E-2892-4019-817B-191955A28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5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Лояльность за деньги не купить. Постоянно предоставляемые скидки всем подряд снижают доходность, но </a:t>
            </a:r>
            <a:r>
              <a:rPr lang="ru-RU" b="1" dirty="0" smtClean="0">
                <a:solidFill>
                  <a:srgbClr val="981D20"/>
                </a:solidFill>
              </a:rPr>
              <a:t>не формируют лояльность</a:t>
            </a:r>
            <a:r>
              <a:rPr lang="ru-RU" dirty="0" smtClean="0"/>
              <a:t>. </a:t>
            </a:r>
          </a:p>
          <a:p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F55B95E4-38BE-4F99-BB19-690BFD23C8DD}" type="slidenum">
              <a:rPr lang="ru-RU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ru-RU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Чтобы сделать эффективную для компании и интересную клиентам программу лояльности, нужно понимать, что требуется клиенту.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1911E-2892-4019-817B-191955A28A4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9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D621AA8C-EEAE-4E9F-AD86-E66F3FF712BF}" type="slidenum">
              <a:rPr lang="ru-RU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ru-RU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66B81CCF-9C2F-4872-A02D-5A36F094144F}" type="slidenum">
              <a:rPr lang="ru-RU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ru-RU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 sz="2400"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E5B7AA2B-83D9-404A-A0B0-137A7764CFA1}" type="slidenum">
              <a:rPr lang="ru-RU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ru-RU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221602"/>
            <a:ext cx="7653536" cy="1091279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888" y="2462885"/>
            <a:ext cx="6400800" cy="5357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16000"/>
            <a:ext cx="8640960" cy="3528392"/>
          </a:xfrm>
          <a:prstGeom prst="rect">
            <a:avLst/>
          </a:prstGeom>
        </p:spPr>
        <p:txBody>
          <a:bodyPr/>
          <a:lstStyle>
            <a:lvl2pPr marL="914400" indent="-457200">
              <a:buClr>
                <a:schemeClr val="tx2"/>
              </a:buClr>
              <a:buFont typeface="Wingdings" pitchFamily="2" charset="2"/>
              <a:buChar char="§"/>
              <a:defRPr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/>
            </a:lvl3pPr>
            <a:lvl4pPr marL="1714500" indent="-342900">
              <a:buClr>
                <a:schemeClr val="tx2"/>
              </a:buClr>
              <a:buFont typeface="Wingdings" pitchFamily="2" charset="2"/>
              <a:buChar char="§"/>
              <a:defRPr/>
            </a:lvl4pPr>
            <a:lvl5pPr marL="2171700" indent="-342900">
              <a:buClr>
                <a:schemeClr val="tx2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116000"/>
            <a:ext cx="4248000" cy="352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995" y="1116000"/>
            <a:ext cx="4248000" cy="3528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 flipV="1">
            <a:off x="0" y="5124600"/>
            <a:ext cx="9144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E:\works\besegroup\презентация\page and title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5"/>
          <p:cNvSpPr>
            <a:spLocks noGrp="1"/>
          </p:cNvSpPr>
          <p:nvPr>
            <p:ph type="body" sz="quarter" idx="10"/>
          </p:nvPr>
        </p:nvSpPr>
        <p:spPr>
          <a:xfrm>
            <a:off x="539106" y="1573604"/>
            <a:ext cx="8065342" cy="17902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934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works\besegroup\презентация\cover1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works\besegroup\презентация\page and title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3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lang="ru-RU" sz="32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egrpoup.ru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221602"/>
            <a:ext cx="7653536" cy="1422156"/>
          </a:xfrm>
        </p:spPr>
        <p:txBody>
          <a:bodyPr/>
          <a:lstStyle/>
          <a:p>
            <a:r>
              <a:rPr lang="ru-RU" dirty="0" smtClean="0"/>
              <a:t>Профиль клиента</a:t>
            </a:r>
            <a:r>
              <a:rPr lang="en-US" dirty="0" smtClean="0"/>
              <a:t>: </a:t>
            </a:r>
            <a:r>
              <a:rPr lang="ru-RU" dirty="0" smtClean="0"/>
              <a:t>сбор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7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87" y="1951038"/>
            <a:ext cx="2105025" cy="1857375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/>
              <a:t>Без связности нет единого образа клиента.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Варианты связывания</a:t>
            </a:r>
            <a:r>
              <a:rPr lang="en-US" sz="2200" dirty="0" smtClean="0"/>
              <a:t>:</a:t>
            </a:r>
            <a:endParaRPr lang="ru-RU" sz="2200" dirty="0" smtClean="0"/>
          </a:p>
          <a:p>
            <a:r>
              <a:rPr lang="ru-RU" sz="2200" dirty="0" smtClean="0"/>
              <a:t>Уникальный ключ</a:t>
            </a:r>
          </a:p>
          <a:p>
            <a:r>
              <a:rPr lang="ru-RU" sz="2200" dirty="0" smtClean="0"/>
              <a:t>Набор полей</a:t>
            </a:r>
          </a:p>
          <a:p>
            <a:r>
              <a:rPr lang="ru-RU" sz="2200" dirty="0" smtClean="0"/>
              <a:t>Нечеткая близость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Связность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0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5877" y="1116013"/>
            <a:ext cx="5152246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Связность данных</a:t>
            </a:r>
            <a:r>
              <a:rPr lang="en-US" smtClean="0"/>
              <a:t>: </a:t>
            </a:r>
            <a:r>
              <a:rPr lang="ru-RU" smtClean="0"/>
              <a:t>пример</a:t>
            </a:r>
            <a:endParaRPr lang="ru-RU" dirty="0" smtClean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55576" y="2859782"/>
            <a:ext cx="1985685" cy="695151"/>
          </a:xfrm>
          <a:prstGeom prst="wedgeRoundRectCallout">
            <a:avLst>
              <a:gd name="adj1" fmla="val 43234"/>
              <a:gd name="adj2" fmla="val 8788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Похожие объекты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372200" y="2931789"/>
            <a:ext cx="1985685" cy="695151"/>
          </a:xfrm>
          <a:prstGeom prst="wedgeRoundRectCallout">
            <a:avLst>
              <a:gd name="adj1" fmla="val -23514"/>
              <a:gd name="adj2" fmla="val -8149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/>
              <a:t>Критерии сходства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862" y="1812925"/>
            <a:ext cx="2124075" cy="2133600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/>
              <a:t>Некорректные данные приводят к неверным выводам.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ru-RU" sz="2200" dirty="0" smtClean="0"/>
              <a:t>Улучшение качества</a:t>
            </a:r>
            <a:r>
              <a:rPr lang="en-US" sz="2200" dirty="0" smtClean="0"/>
              <a:t>:</a:t>
            </a:r>
          </a:p>
          <a:p>
            <a:r>
              <a:rPr lang="ru-RU" sz="2200" dirty="0" smtClean="0"/>
              <a:t>Стандартизация</a:t>
            </a:r>
          </a:p>
          <a:p>
            <a:r>
              <a:rPr lang="ru-RU" sz="2200" dirty="0" smtClean="0"/>
              <a:t>Унификация</a:t>
            </a:r>
          </a:p>
          <a:p>
            <a:r>
              <a:rPr lang="ru-RU" sz="2200" dirty="0" smtClean="0"/>
              <a:t>Кросс-проверки</a:t>
            </a:r>
            <a:endParaRPr lang="en-US" sz="2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Корректность и полнота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6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430740"/>
              </p:ext>
            </p:extLst>
          </p:nvPr>
        </p:nvGraphicFramePr>
        <p:xfrm>
          <a:off x="827237" y="987574"/>
          <a:ext cx="7489527" cy="1676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60935"/>
                <a:gridCol w="2808312"/>
                <a:gridCol w="2520280"/>
              </a:tblGrid>
              <a:tr h="411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</a:t>
                      </a:r>
                      <a:endParaRPr lang="ru-RU" sz="1400" dirty="0"/>
                    </a:p>
                  </a:txBody>
                  <a:tcPr marL="137160" marR="137160" marT="102870" marB="10287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Телефон</a:t>
                      </a:r>
                      <a:endParaRPr lang="ru-RU" sz="1400" dirty="0"/>
                    </a:p>
                  </a:txBody>
                  <a:tcPr marL="137160" marR="137160" marT="102870" marB="10287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Город</a:t>
                      </a:r>
                      <a:endParaRPr lang="ru-RU" sz="1400" dirty="0"/>
                    </a:p>
                  </a:txBody>
                  <a:tcPr marL="137160" marR="137160" marT="102870" marB="102870"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«Миф»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7787100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Мс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ква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ИП Уют</a:t>
                      </a:r>
                      <a:r>
                        <a:rPr lang="ru-RU" sz="1400" b="1" u="sng" dirty="0" smtClean="0">
                          <a:solidFill>
                            <a:srgbClr val="FF0000"/>
                          </a:solidFill>
                        </a:rPr>
                        <a:t>\</a:t>
                      </a:r>
                      <a:endParaRPr kumimoji="0" lang="ru-RU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+7 (4912)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111</a:t>
                      </a:r>
                      <a:r>
                        <a:rPr kumimoji="0" lang="ru-RU" sz="14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111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137160" marR="137160" marT="102870" marB="102870" anchor="ctr" anchorCtr="1" horzOverflow="overflow"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Снег</a:t>
                      </a: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Михаил</a:t>
                      </a:r>
                      <a:endParaRPr kumimoji="0" lang="ru-RU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Рязань</a:t>
                      </a:r>
                    </a:p>
                  </a:txBody>
                  <a:tcPr marL="137160" marR="137160" marT="102870" marB="102870" anchor="ctr" anchorCtr="1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Корректность</a:t>
            </a:r>
            <a:r>
              <a:rPr lang="en-US" smtClean="0"/>
              <a:t>: </a:t>
            </a:r>
            <a:r>
              <a:rPr lang="ru-RU" smtClean="0"/>
              <a:t>Стандартизация</a:t>
            </a:r>
            <a:endParaRPr lang="ru-RU" dirty="0"/>
          </a:p>
        </p:txBody>
      </p:sp>
      <p:graphicFrame>
        <p:nvGraphicFramePr>
          <p:cNvPr id="15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485370"/>
              </p:ext>
            </p:extLst>
          </p:nvPr>
        </p:nvGraphicFramePr>
        <p:xfrm>
          <a:off x="827584" y="3127598"/>
          <a:ext cx="7488832" cy="1676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32248"/>
                <a:gridCol w="2664296"/>
                <a:gridCol w="2592288"/>
              </a:tblGrid>
              <a:tr h="411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</a:t>
                      </a:r>
                      <a:endParaRPr lang="ru-RU" sz="1400" dirty="0"/>
                    </a:p>
                  </a:txBody>
                  <a:tcPr marL="137160" marR="137160" marT="102870" marB="10287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Телефон</a:t>
                      </a:r>
                      <a:endParaRPr lang="ru-RU" sz="1400" dirty="0"/>
                    </a:p>
                  </a:txBody>
                  <a:tcPr marL="137160" marR="137160" marT="102870" marB="10287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Город</a:t>
                      </a:r>
                      <a:endParaRPr lang="ru-RU" sz="1400" dirty="0"/>
                    </a:p>
                  </a:txBody>
                  <a:tcPr marL="137160" marR="137160" marT="102870" marB="102870"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OOO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«Миф»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+7 (495)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7787100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Мос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ква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ИП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«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Уют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»</a:t>
                      </a:r>
                      <a:endParaRPr kumimoji="0" lang="ru-RU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+7 (4912) 111111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Рязань</a:t>
                      </a:r>
                    </a:p>
                  </a:txBody>
                  <a:tcPr marL="137160" marR="137160" marT="102870" marB="102870" anchor="ctr" anchorCtr="1" horzOverflow="overflow"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</a:t>
                      </a: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Снег</a:t>
                      </a: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37160" marR="137160" marT="102870" marB="10287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Рязань</a:t>
                      </a:r>
                    </a:p>
                  </a:txBody>
                  <a:tcPr marL="137160" marR="137160" marT="102870" marB="102870" anchor="ctr" anchorCtr="1" horzOverflow="overflow"/>
                </a:tc>
              </a:tr>
            </a:tbl>
          </a:graphicData>
        </a:graphic>
      </p:graphicFrame>
      <p:sp>
        <p:nvSpPr>
          <p:cNvPr id="16" name="Стрелка вправо 15"/>
          <p:cNvSpPr/>
          <p:nvPr/>
        </p:nvSpPr>
        <p:spPr bwMode="auto">
          <a:xfrm rot="5400000">
            <a:off x="4417953" y="2603267"/>
            <a:ext cx="308094" cy="579831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5878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9" name="Прямоугольник 52"/>
          <p:cNvSpPr>
            <a:spLocks noChangeArrowheads="1"/>
          </p:cNvSpPr>
          <p:nvPr/>
        </p:nvSpPr>
        <p:spPr bwMode="auto">
          <a:xfrm>
            <a:off x="2101272" y="2829372"/>
            <a:ext cx="5009480" cy="1557263"/>
          </a:xfrm>
          <a:prstGeom prst="rect">
            <a:avLst/>
          </a:prstGeom>
          <a:solidFill>
            <a:schemeClr val="accent6"/>
          </a:solidFill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 anchor="b"/>
          <a:lstStyle/>
          <a:p>
            <a:pPr algn="ctr"/>
            <a:r>
              <a:rPr lang="ru-RU" b="1" dirty="0"/>
              <a:t>Друзья в социальной </a:t>
            </a:r>
            <a:r>
              <a:rPr lang="ru-RU" b="1" dirty="0" smtClean="0"/>
              <a:t>сети</a:t>
            </a:r>
            <a:endParaRPr lang="ru-RU" b="1" dirty="0"/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Полнота</a:t>
            </a:r>
            <a:r>
              <a:rPr lang="en-US" smtClean="0"/>
              <a:t>: </a:t>
            </a:r>
            <a:r>
              <a:rPr lang="ru-RU" smtClean="0"/>
              <a:t>Анализ связей</a:t>
            </a:r>
            <a:endParaRPr lang="ru-RU" dirty="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99293"/>
              </p:ext>
            </p:extLst>
          </p:nvPr>
        </p:nvGraphicFramePr>
        <p:xfrm>
          <a:off x="1143000" y="1275606"/>
          <a:ext cx="1214438" cy="845718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214438"/>
              </a:tblGrid>
              <a:tr h="2742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>
                        <a:solidFill>
                          <a:srgbClr val="981D20"/>
                        </a:solidFill>
                      </a:endParaRPr>
                    </a:p>
                  </a:txBody>
                  <a:tcPr marT="34273" marB="34273">
                    <a:solidFill>
                      <a:schemeClr val="bg1"/>
                    </a:solidFill>
                  </a:tcPr>
                </a:tc>
              </a:tr>
              <a:tr h="27428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981D20"/>
                        </a:solidFill>
                      </a:endParaRPr>
                    </a:p>
                  </a:txBody>
                  <a:tcPr marT="34273" marB="34273"/>
                </a:tc>
              </a:tr>
              <a:tr h="27428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981D20"/>
                        </a:solidFill>
                      </a:endParaRPr>
                    </a:p>
                  </a:txBody>
                  <a:tcPr marT="34273" marB="34273"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492278"/>
              </p:ext>
            </p:extLst>
          </p:nvPr>
        </p:nvGraphicFramePr>
        <p:xfrm>
          <a:off x="6715125" y="1275606"/>
          <a:ext cx="1428750" cy="845718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428750"/>
              </a:tblGrid>
              <a:tr h="2742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 marT="34273" marB="34273"/>
                </a:tc>
              </a:tr>
              <a:tr h="274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Студент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T="34273" marB="34273"/>
                </a:tc>
              </a:tr>
              <a:tr h="274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МГУ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T="34273" marB="34273"/>
                </a:tc>
              </a:tr>
            </a:tbl>
          </a:graphicData>
        </a:graphic>
      </p:graphicFrame>
      <p:sp>
        <p:nvSpPr>
          <p:cNvPr id="22" name="Стрелка вправо 21"/>
          <p:cNvSpPr/>
          <p:nvPr/>
        </p:nvSpPr>
        <p:spPr bwMode="auto">
          <a:xfrm rot="63437">
            <a:off x="2505076" y="1494031"/>
            <a:ext cx="512763" cy="363140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26" name="TextBox 25"/>
          <p:cNvSpPr txBox="1"/>
          <p:nvPr/>
        </p:nvSpPr>
        <p:spPr>
          <a:xfrm>
            <a:off x="1428750" y="1436341"/>
            <a:ext cx="54053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latin typeface="+mn-lt"/>
              </a:rPr>
              <a:t>?</a:t>
            </a:r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3143240" y="1329729"/>
            <a:ext cx="2714644" cy="696521"/>
          </a:xfrm>
          <a:prstGeom prst="rect">
            <a:avLst/>
          </a:prstGeom>
          <a:solidFill>
            <a:schemeClr val="accent2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</a:rPr>
              <a:t>Анализ друзей в социальной сети</a:t>
            </a:r>
          </a:p>
        </p:txBody>
      </p:sp>
      <p:sp>
        <p:nvSpPr>
          <p:cNvPr id="56" name="Стрелка вправо 55"/>
          <p:cNvSpPr/>
          <p:nvPr/>
        </p:nvSpPr>
        <p:spPr bwMode="auto">
          <a:xfrm rot="63437">
            <a:off x="6054726" y="1494031"/>
            <a:ext cx="512763" cy="363140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49" name="Двойная стрелка вверх/вниз 48"/>
          <p:cNvSpPr/>
          <p:nvPr/>
        </p:nvSpPr>
        <p:spPr bwMode="auto">
          <a:xfrm>
            <a:off x="4288528" y="2079815"/>
            <a:ext cx="571504" cy="686639"/>
          </a:xfrm>
          <a:prstGeom prst="upDownArrow">
            <a:avLst>
              <a:gd name="adj1" fmla="val 50000"/>
              <a:gd name="adj2" fmla="val 3933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 anchor="ctr"/>
          <a:lstStyle/>
          <a:p>
            <a:pPr>
              <a:defRPr/>
            </a:pPr>
            <a:endParaRPr lang="ru-RU" sz="1800" dirty="0">
              <a:solidFill>
                <a:srgbClr val="9B4040"/>
              </a:solidFill>
              <a:latin typeface="FreeSet" pitchFamily="2" charset="0"/>
            </a:endParaRP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971511"/>
              </p:ext>
            </p:extLst>
          </p:nvPr>
        </p:nvGraphicFramePr>
        <p:xfrm>
          <a:off x="2326409" y="3044540"/>
          <a:ext cx="1357313" cy="8459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357313"/>
              </a:tblGrid>
              <a:tr h="2782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Студент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  <a:tr h="2744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МГУ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917347"/>
              </p:ext>
            </p:extLst>
          </p:nvPr>
        </p:nvGraphicFramePr>
        <p:xfrm>
          <a:off x="5535813" y="3036485"/>
          <a:ext cx="1357313" cy="845940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1357313"/>
              </a:tblGrid>
              <a:tr h="2782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r>
                        <a:rPr lang="ru-RU" sz="1400" baseline="0" dirty="0" smtClean="0"/>
                        <a:t> года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Аспирант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  <a:tr h="2744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МГУ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Таблица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071"/>
              </p:ext>
            </p:extLst>
          </p:nvPr>
        </p:nvGraphicFramePr>
        <p:xfrm>
          <a:off x="3817962" y="3036485"/>
          <a:ext cx="1568053" cy="84594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1568053"/>
              </a:tblGrid>
              <a:tr h="2782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Выпускник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  <a:tr h="2744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МГУ</a:t>
                      </a:r>
                      <a:endParaRPr lang="ru-RU" sz="1400" dirty="0"/>
                    </a:p>
                  </a:txBody>
                  <a:tcPr marL="91439" marR="91439" marT="34310" marB="3431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Соединительная линия уступом 6"/>
          <p:cNvCxnSpPr>
            <a:stCxn id="26" idx="2"/>
            <a:endCxn id="16459" idx="1"/>
          </p:cNvCxnSpPr>
          <p:nvPr/>
        </p:nvCxnSpPr>
        <p:spPr>
          <a:xfrm rot="16200000" flipH="1">
            <a:off x="1322144" y="2828876"/>
            <a:ext cx="1156000" cy="402255"/>
          </a:xfrm>
          <a:prstGeom prst="bentConnector2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stCxn id="16459" idx="3"/>
            <a:endCxn id="21" idx="2"/>
          </p:cNvCxnSpPr>
          <p:nvPr/>
        </p:nvCxnSpPr>
        <p:spPr>
          <a:xfrm flipV="1">
            <a:off x="7110752" y="2121324"/>
            <a:ext cx="318748" cy="1486680"/>
          </a:xfrm>
          <a:prstGeom prst="bentConnector2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0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1774825"/>
            <a:ext cx="2133600" cy="2209800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/>
              <a:t>Старым данных доверять нельзя.</a:t>
            </a:r>
          </a:p>
          <a:p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Обеспечение актуальности</a:t>
            </a:r>
            <a:r>
              <a:rPr lang="en-US" sz="2200" dirty="0" smtClean="0"/>
              <a:t>:</a:t>
            </a:r>
          </a:p>
          <a:p>
            <a:r>
              <a:rPr lang="ru-RU" sz="2200" dirty="0" smtClean="0"/>
              <a:t>Регулярные обновления</a:t>
            </a:r>
          </a:p>
          <a:p>
            <a:r>
              <a:rPr lang="ru-RU" sz="2200" dirty="0" smtClean="0"/>
              <a:t>Кросс-проверки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Актуальность сведений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4707951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Деградация данных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508104" y="1131590"/>
            <a:ext cx="2664346" cy="840248"/>
          </a:xfrm>
          <a:prstGeom prst="wedgeRoundRectCallout">
            <a:avLst>
              <a:gd name="adj1" fmla="val -27525"/>
              <a:gd name="adj2" fmla="val 8387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/>
              <a:t>Даже хорошие данные приходят в негодность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Покупки – самый важный источник обогащения данных</a:t>
            </a:r>
            <a:r>
              <a:rPr lang="en-US" sz="3600" dirty="0" smtClean="0"/>
              <a:t>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3200" dirty="0" smtClean="0"/>
              <a:t>Покупки не лгут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3200" dirty="0" smtClean="0"/>
              <a:t>Говорят о клиенте все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3200" dirty="0" smtClean="0"/>
              <a:t>Изменяются вместе с клиентом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Поведенческие характеристики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991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963000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Процесс обогащения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3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599734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Обогащение</a:t>
            </a:r>
            <a:r>
              <a:rPr lang="en-US" smtClean="0"/>
              <a:t>: </a:t>
            </a:r>
            <a:r>
              <a:rPr lang="ru-RU" smtClean="0"/>
              <a:t>Анализ скидок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3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99" y="1116013"/>
            <a:ext cx="4121473" cy="3529012"/>
          </a:xfrm>
        </p:spPr>
      </p:pic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Информационный след</a:t>
            </a:r>
            <a:endParaRPr lang="ru-RU" dirty="0" smtClean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364088" y="2259496"/>
            <a:ext cx="2088232" cy="1218613"/>
          </a:xfrm>
          <a:prstGeom prst="wedgeRoundRectCallout">
            <a:avLst>
              <a:gd name="adj1" fmla="val -69689"/>
              <a:gd name="adj2" fmla="val -2002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позволяют узнать многое о человеке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71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680" y="1375757"/>
            <a:ext cx="3971429" cy="30095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Обогащение</a:t>
            </a:r>
            <a:r>
              <a:rPr lang="en-US" smtClean="0"/>
              <a:t>: </a:t>
            </a:r>
            <a:r>
              <a:rPr lang="ru-RU" smtClean="0"/>
              <a:t>Сегментация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580112" y="2067694"/>
            <a:ext cx="2016224" cy="840248"/>
          </a:xfrm>
          <a:prstGeom prst="wedgeRoundRectCallout">
            <a:avLst>
              <a:gd name="adj1" fmla="val -62427"/>
              <a:gd name="adj2" fmla="val -1883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 smtClean="0"/>
              <a:t>Структура потребления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8659" y="1116013"/>
            <a:ext cx="5406681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Обогащение</a:t>
            </a:r>
            <a:r>
              <a:rPr lang="en-US" smtClean="0"/>
              <a:t>: </a:t>
            </a:r>
            <a:r>
              <a:rPr lang="ru-RU" smtClean="0"/>
              <a:t>Товары-маркеры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0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16013"/>
            <a:ext cx="3722586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 данных к знаниям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004048" y="2657488"/>
            <a:ext cx="2800502" cy="1404156"/>
          </a:xfrm>
          <a:prstGeom prst="wedgeRoundRectCallout">
            <a:avLst>
              <a:gd name="adj1" fmla="val -65359"/>
              <a:gd name="adj2" fmla="val 2495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 smtClean="0"/>
              <a:t>Знание клиента – ключ к построению эффективной программы лояльности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basegrpoup.ru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5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008081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1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436565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4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037521"/>
              </p:ext>
            </p:extLst>
          </p:nvPr>
        </p:nvGraphicFramePr>
        <p:xfrm>
          <a:off x="840264" y="1116013"/>
          <a:ext cx="7463473" cy="3490560"/>
        </p:xfrm>
        <a:graphic>
          <a:graphicData uri="http://schemas.openxmlformats.org/drawingml/2006/table">
            <a:tbl>
              <a:tblPr firstRow="1">
                <a:tableStyleId>{72833802-FEF1-4C79-8D5D-14CF1EAF98D9}</a:tableStyleId>
              </a:tblPr>
              <a:tblGrid>
                <a:gridCol w="2633980"/>
                <a:gridCol w="4829493"/>
              </a:tblGrid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Тип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Пример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</a:tr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Контакты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ФИО, Телефон, </a:t>
                      </a:r>
                      <a:r>
                        <a:rPr lang="en-US" sz="1800" dirty="0" smtClean="0"/>
                        <a:t>e-mail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</a:tr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Демография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Пол, возраст, семья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</a:tr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Покупки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Чеки, заказы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</a:tr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География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Место</a:t>
                      </a:r>
                      <a:r>
                        <a:rPr lang="ru-RU" sz="1800" baseline="0" dirty="0" smtClean="0"/>
                        <a:t> жительства/работы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</a:tr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Коммуникации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Персональные</a:t>
                      </a:r>
                      <a:r>
                        <a:rPr lang="ru-RU" sz="1800" baseline="0" dirty="0" smtClean="0"/>
                        <a:t> предложения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</a:tr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Психология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Реакция на предложения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</a:tr>
              <a:tr h="4363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Интересы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Группы в</a:t>
                      </a:r>
                      <a:r>
                        <a:rPr lang="ru-RU" sz="1800" baseline="0" dirty="0" smtClean="0"/>
                        <a:t> социальных сетях</a:t>
                      </a:r>
                      <a:endParaRPr lang="ru-RU" sz="1800" dirty="0"/>
                    </a:p>
                  </a:txBody>
                  <a:tcPr marL="136800" marR="136800" marT="81000" marB="8100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Профиль клиента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1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8"/>
          <p:cNvSpPr>
            <a:spLocks noChangeArrowheads="1"/>
          </p:cNvSpPr>
          <p:nvPr/>
        </p:nvSpPr>
        <p:spPr bwMode="auto">
          <a:xfrm>
            <a:off x="467545" y="1225847"/>
            <a:ext cx="1747019" cy="3218111"/>
          </a:xfrm>
          <a:prstGeom prst="rect">
            <a:avLst/>
          </a:prstGeom>
          <a:solidFill>
            <a:schemeClr val="accent6"/>
          </a:solidFill>
          <a:ln>
            <a:solidFill>
              <a:schemeClr val="accent3"/>
            </a:solidFill>
            <a:headEnd/>
            <a:tailEnd type="stealth" w="lg" len="lg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Учет</a:t>
            </a:r>
            <a:endParaRPr lang="en-US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2786063" y="1225847"/>
            <a:ext cx="5929312" cy="3218111"/>
          </a:xfrm>
          <a:prstGeom prst="rect">
            <a:avLst/>
          </a:prstGeom>
          <a:solidFill>
            <a:schemeClr val="accent6"/>
          </a:solidFill>
          <a:ln>
            <a:solidFill>
              <a:schemeClr val="accent3"/>
            </a:solidFill>
            <a:headEnd/>
            <a:tailEnd type="stealth" w="lg" len="lg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Аналитика</a:t>
            </a:r>
            <a:endParaRPr lang="en-US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611560" y="2218014"/>
            <a:ext cx="1472828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en-US" sz="1600">
                <a:solidFill>
                  <a:schemeClr val="tx1"/>
                </a:solidFill>
              </a:rPr>
              <a:t>CRM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11560" y="1791778"/>
            <a:ext cx="1472828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POS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611560" y="2644250"/>
            <a:ext cx="1472828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Веб-сайт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611560" y="3070486"/>
            <a:ext cx="1472828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Карты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611560" y="3496722"/>
            <a:ext cx="1472828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 err="1" smtClean="0">
                <a:solidFill>
                  <a:schemeClr val="tx1"/>
                </a:solidFill>
              </a:rPr>
              <a:t>Соцсети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11560" y="3922958"/>
            <a:ext cx="1472828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</a:rPr>
              <a:t>Прочие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7" name="Can 10"/>
          <p:cNvSpPr>
            <a:spLocks noChangeArrowheads="1"/>
          </p:cNvSpPr>
          <p:nvPr/>
        </p:nvSpPr>
        <p:spPr bwMode="auto">
          <a:xfrm>
            <a:off x="5087198" y="2205285"/>
            <a:ext cx="1658466" cy="1139454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6800" tIns="46800" rIns="46800" bIns="46800" anchor="ctr">
            <a:no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Хранилище данных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2915817" y="2314105"/>
            <a:ext cx="1902747" cy="92181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Очистка и предобработка данных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7040812" y="1851670"/>
            <a:ext cx="1491629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Отчеты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7040812" y="2302073"/>
            <a:ext cx="1491629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</a:rPr>
              <a:t>Модели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7040812" y="2752476"/>
            <a:ext cx="1491629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</a:rPr>
              <a:t>Прогнозы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040812" y="3202878"/>
            <a:ext cx="1491629" cy="376984"/>
          </a:xfrm>
          <a:prstGeom prst="roundRect">
            <a:avLst/>
          </a:prstGeom>
          <a:ln>
            <a:headEnd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</a:rPr>
              <a:t>Правила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21529" name="Straight Arrow Connector 41"/>
          <p:cNvCxnSpPr>
            <a:cxnSpLocks noChangeShapeType="1"/>
            <a:stCxn id="14348" idx="3"/>
            <a:endCxn id="14347" idx="2"/>
          </p:cNvCxnSpPr>
          <p:nvPr/>
        </p:nvCxnSpPr>
        <p:spPr bwMode="auto">
          <a:xfrm>
            <a:off x="4818564" y="2775012"/>
            <a:ext cx="268634" cy="0"/>
          </a:xfrm>
          <a:prstGeom prst="straightConnector1">
            <a:avLst/>
          </a:prstGeom>
          <a:ln w="19050">
            <a:solidFill>
              <a:schemeClr val="accent2"/>
            </a:solidFill>
            <a:headEnd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30" name="Straight Arrow Connector 42"/>
          <p:cNvCxnSpPr>
            <a:cxnSpLocks noChangeShapeType="1"/>
            <a:stCxn id="14347" idx="4"/>
            <a:endCxn id="14349" idx="1"/>
          </p:cNvCxnSpPr>
          <p:nvPr/>
        </p:nvCxnSpPr>
        <p:spPr bwMode="auto">
          <a:xfrm flipV="1">
            <a:off x="6745664" y="2040162"/>
            <a:ext cx="295148" cy="734850"/>
          </a:xfrm>
          <a:prstGeom prst="straightConnector1">
            <a:avLst/>
          </a:prstGeom>
          <a:ln w="19050">
            <a:solidFill>
              <a:schemeClr val="accent2"/>
            </a:solidFill>
            <a:headEnd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31" name="Straight Arrow Connector 45"/>
          <p:cNvCxnSpPr>
            <a:cxnSpLocks noChangeShapeType="1"/>
            <a:stCxn id="14347" idx="4"/>
            <a:endCxn id="14350" idx="1"/>
          </p:cNvCxnSpPr>
          <p:nvPr/>
        </p:nvCxnSpPr>
        <p:spPr bwMode="auto">
          <a:xfrm flipV="1">
            <a:off x="6745664" y="2490565"/>
            <a:ext cx="295148" cy="284447"/>
          </a:xfrm>
          <a:prstGeom prst="straightConnector1">
            <a:avLst/>
          </a:prstGeom>
          <a:ln w="19050">
            <a:solidFill>
              <a:schemeClr val="accent2"/>
            </a:solidFill>
            <a:headEnd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32" name="Straight Arrow Connector 51"/>
          <p:cNvCxnSpPr>
            <a:cxnSpLocks noChangeShapeType="1"/>
            <a:stCxn id="14347" idx="4"/>
            <a:endCxn id="14351" idx="1"/>
          </p:cNvCxnSpPr>
          <p:nvPr/>
        </p:nvCxnSpPr>
        <p:spPr bwMode="auto">
          <a:xfrm>
            <a:off x="6745664" y="2775012"/>
            <a:ext cx="295148" cy="165956"/>
          </a:xfrm>
          <a:prstGeom prst="straightConnector1">
            <a:avLst/>
          </a:prstGeom>
          <a:ln w="19050">
            <a:solidFill>
              <a:schemeClr val="accent2"/>
            </a:solidFill>
            <a:headEnd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33" name="Straight Arrow Connector 54"/>
          <p:cNvCxnSpPr>
            <a:cxnSpLocks noChangeShapeType="1"/>
            <a:endCxn id="14352" idx="1"/>
          </p:cNvCxnSpPr>
          <p:nvPr/>
        </p:nvCxnSpPr>
        <p:spPr bwMode="auto">
          <a:xfrm>
            <a:off x="6745664" y="2832742"/>
            <a:ext cx="295148" cy="558628"/>
          </a:xfrm>
          <a:prstGeom prst="straightConnector1">
            <a:avLst/>
          </a:prstGeom>
          <a:ln w="19050">
            <a:solidFill>
              <a:schemeClr val="accent2"/>
            </a:solidFill>
            <a:headEnd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81" name="Заголовок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Стандартная схема</a:t>
            </a:r>
          </a:p>
        </p:txBody>
      </p:sp>
      <p:cxnSp>
        <p:nvCxnSpPr>
          <p:cNvPr id="28" name="Прямая со стрелкой 27"/>
          <p:cNvCxnSpPr>
            <a:stCxn id="14338" idx="3"/>
            <a:endCxn id="14339" idx="1"/>
          </p:cNvCxnSpPr>
          <p:nvPr/>
        </p:nvCxnSpPr>
        <p:spPr>
          <a:xfrm>
            <a:off x="2214564" y="2834903"/>
            <a:ext cx="571499" cy="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Скругленная прямоугольная выноска 21524"/>
          <p:cNvSpPr/>
          <p:nvPr/>
        </p:nvSpPr>
        <p:spPr>
          <a:xfrm>
            <a:off x="4818563" y="3478777"/>
            <a:ext cx="1582208" cy="533133"/>
          </a:xfrm>
          <a:prstGeom prst="wedgeRoundRectCallout">
            <a:avLst>
              <a:gd name="adj1" fmla="val 20210"/>
              <a:gd name="adj2" fmla="val -8348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Профили клиентов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71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Наличие </a:t>
            </a:r>
            <a:r>
              <a:rPr lang="en-US" dirty="0" smtClean="0"/>
              <a:t>ID </a:t>
            </a:r>
            <a:r>
              <a:rPr lang="ru-RU" dirty="0" smtClean="0"/>
              <a:t>клиента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Наличие контактных данных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Связность всех данных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Корректность и полнота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Актуальность информации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хранению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7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1827213"/>
            <a:ext cx="2057400" cy="2105025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/>
              <a:t>Профиль клиента без </a:t>
            </a:r>
            <a:r>
              <a:rPr lang="en-US" sz="2200" dirty="0" smtClean="0"/>
              <a:t>ID </a:t>
            </a:r>
            <a:r>
              <a:rPr lang="ru-RU" sz="2200" dirty="0" smtClean="0"/>
              <a:t>не нужен.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ru-RU" sz="2200" dirty="0" smtClean="0"/>
              <a:t>Варианты </a:t>
            </a:r>
            <a:r>
              <a:rPr lang="en-US" sz="2200" dirty="0" smtClean="0"/>
              <a:t>ID:</a:t>
            </a:r>
            <a:endParaRPr lang="ru-RU" sz="2200" dirty="0" smtClean="0"/>
          </a:p>
          <a:p>
            <a:r>
              <a:rPr lang="ru-RU" sz="2200" dirty="0" smtClean="0"/>
              <a:t>Телефон</a:t>
            </a:r>
          </a:p>
          <a:p>
            <a:r>
              <a:rPr lang="ru-RU" sz="2200" dirty="0" smtClean="0"/>
              <a:t>Номер карты</a:t>
            </a:r>
          </a:p>
          <a:p>
            <a:r>
              <a:rPr lang="en-US" sz="2200" dirty="0" smtClean="0"/>
              <a:t>E</a:t>
            </a:r>
            <a:r>
              <a:rPr lang="ru-RU" sz="2200" dirty="0" smtClean="0"/>
              <a:t>-</a:t>
            </a:r>
            <a:r>
              <a:rPr lang="en-US" sz="2200" dirty="0" smtClean="0"/>
              <a:t>mail</a:t>
            </a:r>
          </a:p>
          <a:p>
            <a:r>
              <a:rPr lang="ru-RU" sz="2200" dirty="0" smtClean="0"/>
              <a:t>Документ</a:t>
            </a:r>
            <a:endParaRPr lang="en-US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Идентификация клиента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1917700"/>
            <a:ext cx="2057400" cy="19240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 smtClean="0"/>
              <a:t>Без актуальных контактов профиль бесполезен.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ru-RU" sz="2200" dirty="0" smtClean="0"/>
              <a:t>Варианты</a:t>
            </a:r>
            <a:r>
              <a:rPr lang="en-US" sz="2200" dirty="0" smtClean="0"/>
              <a:t> </a:t>
            </a:r>
            <a:r>
              <a:rPr lang="ru-RU" sz="2200" dirty="0" smtClean="0"/>
              <a:t>контактов</a:t>
            </a:r>
            <a:r>
              <a:rPr lang="en-US" sz="2200" dirty="0" smtClean="0"/>
              <a:t>:</a:t>
            </a:r>
            <a:endParaRPr lang="ru-RU" sz="2200" dirty="0" smtClean="0"/>
          </a:p>
          <a:p>
            <a:r>
              <a:rPr lang="ru-RU" sz="2200" dirty="0" smtClean="0"/>
              <a:t>Телефон</a:t>
            </a:r>
          </a:p>
          <a:p>
            <a:r>
              <a:rPr lang="en-US" sz="2200" dirty="0" smtClean="0"/>
              <a:t>E</a:t>
            </a:r>
            <a:r>
              <a:rPr lang="ru-RU" sz="2200" dirty="0" smtClean="0"/>
              <a:t>-</a:t>
            </a:r>
            <a:r>
              <a:rPr lang="en-US" sz="2200" dirty="0" smtClean="0"/>
              <a:t>mail</a:t>
            </a:r>
            <a:endParaRPr lang="ru-RU" sz="2200" dirty="0" smtClean="0"/>
          </a:p>
          <a:p>
            <a:r>
              <a:rPr lang="en-US" sz="2200" dirty="0" smtClean="0"/>
              <a:t>ID </a:t>
            </a:r>
            <a:r>
              <a:rPr lang="ru-RU" sz="2200" dirty="0" err="1" smtClean="0"/>
              <a:t>соцсети</a:t>
            </a:r>
            <a:endParaRPr lang="ru-RU" sz="2200" dirty="0" smtClean="0"/>
          </a:p>
          <a:p>
            <a:r>
              <a:rPr lang="ru-RU" sz="2200" dirty="0" smtClean="0"/>
              <a:t>Почтовый адрес</a:t>
            </a:r>
            <a:endParaRPr lang="en-US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Контактные данные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9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16x9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16x9</Template>
  <TotalTime>15</TotalTime>
  <Words>438</Words>
  <Application>Microsoft Office PowerPoint</Application>
  <PresentationFormat>Экран (16:9)</PresentationFormat>
  <Paragraphs>174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Шаблон презентации 16x9</vt:lpstr>
      <vt:lpstr>Тема Office</vt:lpstr>
      <vt:lpstr>Профиль клиента: сбор данных</vt:lpstr>
      <vt:lpstr>Информационный след</vt:lpstr>
      <vt:lpstr>Источники знаний</vt:lpstr>
      <vt:lpstr>Источники данных</vt:lpstr>
      <vt:lpstr>Профиль клиента</vt:lpstr>
      <vt:lpstr>Стандартная схема</vt:lpstr>
      <vt:lpstr>Требования к хранению</vt:lpstr>
      <vt:lpstr>Идентификация клиента</vt:lpstr>
      <vt:lpstr>Контактные данные</vt:lpstr>
      <vt:lpstr>Связность данных</vt:lpstr>
      <vt:lpstr>Связность данных: пример</vt:lpstr>
      <vt:lpstr>Корректность и полнота</vt:lpstr>
      <vt:lpstr>Корректность: Стандартизация</vt:lpstr>
      <vt:lpstr>Полнота: Анализ связей</vt:lpstr>
      <vt:lpstr>Актуальность сведений</vt:lpstr>
      <vt:lpstr>Деградация данных</vt:lpstr>
      <vt:lpstr>Поведенческие характеристики</vt:lpstr>
      <vt:lpstr>Процесс обогащения данных</vt:lpstr>
      <vt:lpstr>Обогащение: Анализ скидок</vt:lpstr>
      <vt:lpstr>Обогащение: Сегментация</vt:lpstr>
      <vt:lpstr>Обогащение: Товары-маркеры</vt:lpstr>
      <vt:lpstr>От данных к знаниям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клиента: сбор данных</dc:title>
  <dc:creator>Алексей Арустамов</dc:creator>
  <cp:lastModifiedBy>Алексей Арустамов</cp:lastModifiedBy>
  <cp:revision>4</cp:revision>
  <dcterms:created xsi:type="dcterms:W3CDTF">2014-09-06T09:20:32Z</dcterms:created>
  <dcterms:modified xsi:type="dcterms:W3CDTF">2014-09-06T09:39:34Z</dcterms:modified>
</cp:coreProperties>
</file>