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 id="2147483648" r:id="rId2"/>
  </p:sldMasterIdLst>
  <p:notesMasterIdLst>
    <p:notesMasterId r:id="rId19"/>
  </p:notesMasterIdLst>
  <p:handoutMasterIdLst>
    <p:handoutMasterId r:id="rId20"/>
  </p:handoutMasterIdLst>
  <p:sldIdLst>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148" d="100"/>
          <a:sy n="148" d="100"/>
        </p:scale>
        <p:origin x="-564" y="-9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8" d="100"/>
          <a:sy n="78" d="100"/>
        </p:scale>
        <p:origin x="-215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4C4A5B-F5BA-463B-B818-D4D88DA11C78}" type="doc">
      <dgm:prSet loTypeId="urn:microsoft.com/office/officeart/2005/8/layout/equation1" loCatId="process" qsTypeId="urn:microsoft.com/office/officeart/2005/8/quickstyle/simple1" qsCatId="simple" csTypeId="urn:microsoft.com/office/officeart/2005/8/colors/accent2_1" csCatId="accent2" phldr="1"/>
      <dgm:spPr/>
    </dgm:pt>
    <dgm:pt modelId="{599131DC-DAED-4B19-8C57-CDD161E61083}">
      <dgm:prSet phldrT="[Текст]"/>
      <dgm:spPr/>
      <dgm:t>
        <a:bodyPr/>
        <a:lstStyle/>
        <a:p>
          <a:r>
            <a:rPr lang="ru-RU" dirty="0" smtClean="0"/>
            <a:t>Новый клиент</a:t>
          </a:r>
          <a:endParaRPr lang="ru-RU" dirty="0"/>
        </a:p>
      </dgm:t>
    </dgm:pt>
    <dgm:pt modelId="{3BFE063B-9000-42FE-B0D3-7F8B49058F72}" type="parTrans" cxnId="{196135DE-9973-4139-A020-152826D66FCB}">
      <dgm:prSet/>
      <dgm:spPr/>
      <dgm:t>
        <a:bodyPr/>
        <a:lstStyle/>
        <a:p>
          <a:endParaRPr lang="ru-RU"/>
        </a:p>
      </dgm:t>
    </dgm:pt>
    <dgm:pt modelId="{18260C78-736F-46E7-BF46-369FE6C0DF88}" type="sibTrans" cxnId="{196135DE-9973-4139-A020-152826D66FCB}">
      <dgm:prSet/>
      <dgm:spPr/>
      <dgm:t>
        <a:bodyPr/>
        <a:lstStyle/>
        <a:p>
          <a:endParaRPr lang="ru-RU"/>
        </a:p>
      </dgm:t>
    </dgm:pt>
    <dgm:pt modelId="{2CAF9115-62CF-440C-A173-236B874EDC89}">
      <dgm:prSet phldrT="[Текст]"/>
      <dgm:spPr/>
      <dgm:t>
        <a:bodyPr/>
        <a:lstStyle/>
        <a:p>
          <a:r>
            <a:rPr lang="ru-RU" dirty="0" smtClean="0"/>
            <a:t>Удержание старого  клиента</a:t>
          </a:r>
          <a:endParaRPr lang="ru-RU" dirty="0"/>
        </a:p>
      </dgm:t>
    </dgm:pt>
    <dgm:pt modelId="{B08511F3-985B-4E5D-983D-1BF29F6CBD87}" type="parTrans" cxnId="{D623D83E-D1AF-4713-9D76-182475370BA0}">
      <dgm:prSet/>
      <dgm:spPr/>
      <dgm:t>
        <a:bodyPr/>
        <a:lstStyle/>
        <a:p>
          <a:endParaRPr lang="ru-RU"/>
        </a:p>
      </dgm:t>
    </dgm:pt>
    <dgm:pt modelId="{8EF5A570-6215-4059-9F6F-49201670071D}" type="sibTrans" cxnId="{D623D83E-D1AF-4713-9D76-182475370BA0}">
      <dgm:prSet/>
      <dgm:spPr/>
      <dgm:t>
        <a:bodyPr/>
        <a:lstStyle/>
        <a:p>
          <a:endParaRPr lang="ru-RU"/>
        </a:p>
      </dgm:t>
    </dgm:pt>
    <dgm:pt modelId="{DD52A847-246D-4570-97E3-8D36E37A305B}">
      <dgm:prSet phldrT="[Текст]" custT="1"/>
      <dgm:spPr>
        <a:solidFill>
          <a:schemeClr val="accent2"/>
        </a:solidFill>
      </dgm:spPr>
      <dgm:t>
        <a:bodyPr/>
        <a:lstStyle/>
        <a:p>
          <a:r>
            <a:rPr lang="en-US" sz="5400" dirty="0" smtClean="0">
              <a:solidFill>
                <a:schemeClr val="bg1"/>
              </a:solidFill>
            </a:rPr>
            <a:t>5</a:t>
          </a:r>
          <a:endParaRPr lang="ru-RU" sz="5400" dirty="0">
            <a:solidFill>
              <a:schemeClr val="bg1"/>
            </a:solidFill>
          </a:endParaRPr>
        </a:p>
      </dgm:t>
    </dgm:pt>
    <dgm:pt modelId="{0A5559A0-88BC-4200-8BF5-BE1FB8410060}" type="parTrans" cxnId="{08F5CC30-0651-4A6A-89EB-3EF1F13F16CC}">
      <dgm:prSet/>
      <dgm:spPr/>
      <dgm:t>
        <a:bodyPr/>
        <a:lstStyle/>
        <a:p>
          <a:endParaRPr lang="ru-RU"/>
        </a:p>
      </dgm:t>
    </dgm:pt>
    <dgm:pt modelId="{8DC54937-D2AE-4B2C-8292-07753B0C92D7}" type="sibTrans" cxnId="{08F5CC30-0651-4A6A-89EB-3EF1F13F16CC}">
      <dgm:prSet/>
      <dgm:spPr/>
      <dgm:t>
        <a:bodyPr/>
        <a:lstStyle/>
        <a:p>
          <a:endParaRPr lang="ru-RU"/>
        </a:p>
      </dgm:t>
    </dgm:pt>
    <dgm:pt modelId="{DC56EF7B-1719-4BA8-B57D-B3A15ED78203}" type="pres">
      <dgm:prSet presAssocID="{D34C4A5B-F5BA-463B-B818-D4D88DA11C78}" presName="linearFlow" presStyleCnt="0">
        <dgm:presLayoutVars>
          <dgm:dir/>
          <dgm:resizeHandles val="exact"/>
        </dgm:presLayoutVars>
      </dgm:prSet>
      <dgm:spPr/>
    </dgm:pt>
    <dgm:pt modelId="{BBF1E040-6455-4718-B5B7-A6B64521F3E7}" type="pres">
      <dgm:prSet presAssocID="{599131DC-DAED-4B19-8C57-CDD161E61083}" presName="node" presStyleLbl="node1" presStyleIdx="0" presStyleCnt="3">
        <dgm:presLayoutVars>
          <dgm:bulletEnabled val="1"/>
        </dgm:presLayoutVars>
      </dgm:prSet>
      <dgm:spPr/>
      <dgm:t>
        <a:bodyPr/>
        <a:lstStyle/>
        <a:p>
          <a:endParaRPr lang="ru-RU"/>
        </a:p>
      </dgm:t>
    </dgm:pt>
    <dgm:pt modelId="{5E6A6B76-9917-44B2-BA73-9E4104962040}" type="pres">
      <dgm:prSet presAssocID="{18260C78-736F-46E7-BF46-369FE6C0DF88}" presName="spacerL" presStyleCnt="0"/>
      <dgm:spPr/>
    </dgm:pt>
    <dgm:pt modelId="{5BA51A65-0297-4643-922A-DFEEEEAA18E0}" type="pres">
      <dgm:prSet presAssocID="{18260C78-736F-46E7-BF46-369FE6C0DF88}" presName="sibTrans" presStyleLbl="sibTrans2D1" presStyleIdx="0" presStyleCnt="2"/>
      <dgm:spPr>
        <a:prstGeom prst="mathEqual">
          <a:avLst/>
        </a:prstGeom>
      </dgm:spPr>
      <dgm:t>
        <a:bodyPr/>
        <a:lstStyle/>
        <a:p>
          <a:endParaRPr lang="ru-RU"/>
        </a:p>
      </dgm:t>
    </dgm:pt>
    <dgm:pt modelId="{B670877D-D930-4A5F-949E-5E54D77C417D}" type="pres">
      <dgm:prSet presAssocID="{18260C78-736F-46E7-BF46-369FE6C0DF88}" presName="spacerR" presStyleCnt="0"/>
      <dgm:spPr/>
    </dgm:pt>
    <dgm:pt modelId="{91E6C439-7D62-44DC-A016-1F7186F9E0FF}" type="pres">
      <dgm:prSet presAssocID="{2CAF9115-62CF-440C-A173-236B874EDC89}" presName="node" presStyleLbl="node1" presStyleIdx="1" presStyleCnt="3">
        <dgm:presLayoutVars>
          <dgm:bulletEnabled val="1"/>
        </dgm:presLayoutVars>
      </dgm:prSet>
      <dgm:spPr/>
      <dgm:t>
        <a:bodyPr/>
        <a:lstStyle/>
        <a:p>
          <a:endParaRPr lang="ru-RU"/>
        </a:p>
      </dgm:t>
    </dgm:pt>
    <dgm:pt modelId="{E1BBAB61-E1B3-4D6B-989A-1D3211D52D3E}" type="pres">
      <dgm:prSet presAssocID="{8EF5A570-6215-4059-9F6F-49201670071D}" presName="spacerL" presStyleCnt="0"/>
      <dgm:spPr/>
    </dgm:pt>
    <dgm:pt modelId="{F2CE1C48-8FED-476C-9462-53393EFFD7EA}" type="pres">
      <dgm:prSet presAssocID="{8EF5A570-6215-4059-9F6F-49201670071D}" presName="sibTrans" presStyleLbl="sibTrans2D1" presStyleIdx="1" presStyleCnt="2"/>
      <dgm:spPr>
        <a:prstGeom prst="mathMultiply">
          <a:avLst/>
        </a:prstGeom>
      </dgm:spPr>
      <dgm:t>
        <a:bodyPr/>
        <a:lstStyle/>
        <a:p>
          <a:endParaRPr lang="ru-RU"/>
        </a:p>
      </dgm:t>
    </dgm:pt>
    <dgm:pt modelId="{F4204604-D4C1-4B38-AD39-97707563B233}" type="pres">
      <dgm:prSet presAssocID="{8EF5A570-6215-4059-9F6F-49201670071D}" presName="spacerR" presStyleCnt="0"/>
      <dgm:spPr/>
    </dgm:pt>
    <dgm:pt modelId="{C4D8ED1C-5229-47C6-B6A1-0A777A677C59}" type="pres">
      <dgm:prSet presAssocID="{DD52A847-246D-4570-97E3-8D36E37A305B}" presName="node" presStyleLbl="node1" presStyleIdx="2" presStyleCnt="3">
        <dgm:presLayoutVars>
          <dgm:bulletEnabled val="1"/>
        </dgm:presLayoutVars>
      </dgm:prSet>
      <dgm:spPr/>
      <dgm:t>
        <a:bodyPr/>
        <a:lstStyle/>
        <a:p>
          <a:endParaRPr lang="ru-RU"/>
        </a:p>
      </dgm:t>
    </dgm:pt>
  </dgm:ptLst>
  <dgm:cxnLst>
    <dgm:cxn modelId="{196135DE-9973-4139-A020-152826D66FCB}" srcId="{D34C4A5B-F5BA-463B-B818-D4D88DA11C78}" destId="{599131DC-DAED-4B19-8C57-CDD161E61083}" srcOrd="0" destOrd="0" parTransId="{3BFE063B-9000-42FE-B0D3-7F8B49058F72}" sibTransId="{18260C78-736F-46E7-BF46-369FE6C0DF88}"/>
    <dgm:cxn modelId="{9D880E90-48D7-43BF-AF4B-CA7A1118C0E0}" type="presOf" srcId="{DD52A847-246D-4570-97E3-8D36E37A305B}" destId="{C4D8ED1C-5229-47C6-B6A1-0A777A677C59}" srcOrd="0" destOrd="0" presId="urn:microsoft.com/office/officeart/2005/8/layout/equation1"/>
    <dgm:cxn modelId="{46B6B521-CBF9-4917-BF30-D851DF0B7CF2}" type="presOf" srcId="{18260C78-736F-46E7-BF46-369FE6C0DF88}" destId="{5BA51A65-0297-4643-922A-DFEEEEAA18E0}" srcOrd="0" destOrd="0" presId="urn:microsoft.com/office/officeart/2005/8/layout/equation1"/>
    <dgm:cxn modelId="{9CE90D46-73B7-4487-94E5-827CCE500AA3}" type="presOf" srcId="{2CAF9115-62CF-440C-A173-236B874EDC89}" destId="{91E6C439-7D62-44DC-A016-1F7186F9E0FF}" srcOrd="0" destOrd="0" presId="urn:microsoft.com/office/officeart/2005/8/layout/equation1"/>
    <dgm:cxn modelId="{D64AC3A2-3A52-4180-919F-D3DD5F8A6D6C}" type="presOf" srcId="{8EF5A570-6215-4059-9F6F-49201670071D}" destId="{F2CE1C48-8FED-476C-9462-53393EFFD7EA}" srcOrd="0" destOrd="0" presId="urn:microsoft.com/office/officeart/2005/8/layout/equation1"/>
    <dgm:cxn modelId="{9073CC3B-4473-423B-BC55-6AC593F43870}" type="presOf" srcId="{599131DC-DAED-4B19-8C57-CDD161E61083}" destId="{BBF1E040-6455-4718-B5B7-A6B64521F3E7}" srcOrd="0" destOrd="0" presId="urn:microsoft.com/office/officeart/2005/8/layout/equation1"/>
    <dgm:cxn modelId="{D623D83E-D1AF-4713-9D76-182475370BA0}" srcId="{D34C4A5B-F5BA-463B-B818-D4D88DA11C78}" destId="{2CAF9115-62CF-440C-A173-236B874EDC89}" srcOrd="1" destOrd="0" parTransId="{B08511F3-985B-4E5D-983D-1BF29F6CBD87}" sibTransId="{8EF5A570-6215-4059-9F6F-49201670071D}"/>
    <dgm:cxn modelId="{7088848C-2695-4B36-97A5-6C6A9D15FD57}" type="presOf" srcId="{D34C4A5B-F5BA-463B-B818-D4D88DA11C78}" destId="{DC56EF7B-1719-4BA8-B57D-B3A15ED78203}" srcOrd="0" destOrd="0" presId="urn:microsoft.com/office/officeart/2005/8/layout/equation1"/>
    <dgm:cxn modelId="{08F5CC30-0651-4A6A-89EB-3EF1F13F16CC}" srcId="{D34C4A5B-F5BA-463B-B818-D4D88DA11C78}" destId="{DD52A847-246D-4570-97E3-8D36E37A305B}" srcOrd="2" destOrd="0" parTransId="{0A5559A0-88BC-4200-8BF5-BE1FB8410060}" sibTransId="{8DC54937-D2AE-4B2C-8292-07753B0C92D7}"/>
    <dgm:cxn modelId="{87C2835C-19F0-4038-84D3-AD6300F7B732}" type="presParOf" srcId="{DC56EF7B-1719-4BA8-B57D-B3A15ED78203}" destId="{BBF1E040-6455-4718-B5B7-A6B64521F3E7}" srcOrd="0" destOrd="0" presId="urn:microsoft.com/office/officeart/2005/8/layout/equation1"/>
    <dgm:cxn modelId="{1D457CEE-21C2-4C05-B28C-B228648D2AA1}" type="presParOf" srcId="{DC56EF7B-1719-4BA8-B57D-B3A15ED78203}" destId="{5E6A6B76-9917-44B2-BA73-9E4104962040}" srcOrd="1" destOrd="0" presId="urn:microsoft.com/office/officeart/2005/8/layout/equation1"/>
    <dgm:cxn modelId="{4370AD63-651A-4F90-8231-55DA6226C509}" type="presParOf" srcId="{DC56EF7B-1719-4BA8-B57D-B3A15ED78203}" destId="{5BA51A65-0297-4643-922A-DFEEEEAA18E0}" srcOrd="2" destOrd="0" presId="urn:microsoft.com/office/officeart/2005/8/layout/equation1"/>
    <dgm:cxn modelId="{29C1F5E2-9A51-4EE4-BDEF-C28BAF62144F}" type="presParOf" srcId="{DC56EF7B-1719-4BA8-B57D-B3A15ED78203}" destId="{B670877D-D930-4A5F-949E-5E54D77C417D}" srcOrd="3" destOrd="0" presId="urn:microsoft.com/office/officeart/2005/8/layout/equation1"/>
    <dgm:cxn modelId="{48624D7D-105A-440F-A121-A80E549A25D8}" type="presParOf" srcId="{DC56EF7B-1719-4BA8-B57D-B3A15ED78203}" destId="{91E6C439-7D62-44DC-A016-1F7186F9E0FF}" srcOrd="4" destOrd="0" presId="urn:microsoft.com/office/officeart/2005/8/layout/equation1"/>
    <dgm:cxn modelId="{E888392F-18A8-4A6C-A34C-DCC199D5CB6B}" type="presParOf" srcId="{DC56EF7B-1719-4BA8-B57D-B3A15ED78203}" destId="{E1BBAB61-E1B3-4D6B-989A-1D3211D52D3E}" srcOrd="5" destOrd="0" presId="urn:microsoft.com/office/officeart/2005/8/layout/equation1"/>
    <dgm:cxn modelId="{CB3B6967-79DE-48E3-8AED-5022179B6C0F}" type="presParOf" srcId="{DC56EF7B-1719-4BA8-B57D-B3A15ED78203}" destId="{F2CE1C48-8FED-476C-9462-53393EFFD7EA}" srcOrd="6" destOrd="0" presId="urn:microsoft.com/office/officeart/2005/8/layout/equation1"/>
    <dgm:cxn modelId="{F1BFB547-B004-43F4-ACE2-D1868EC7D764}" type="presParOf" srcId="{DC56EF7B-1719-4BA8-B57D-B3A15ED78203}" destId="{F4204604-D4C1-4B38-AD39-97707563B233}" srcOrd="7" destOrd="0" presId="urn:microsoft.com/office/officeart/2005/8/layout/equation1"/>
    <dgm:cxn modelId="{9E026139-E519-49AC-8E55-0C7C93D9EA65}" type="presParOf" srcId="{DC56EF7B-1719-4BA8-B57D-B3A15ED78203}" destId="{C4D8ED1C-5229-47C6-B6A1-0A777A677C59}"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4C4A5B-F5BA-463B-B818-D4D88DA11C78}" type="doc">
      <dgm:prSet loTypeId="urn:microsoft.com/office/officeart/2005/8/layout/equation1" loCatId="process" qsTypeId="urn:microsoft.com/office/officeart/2005/8/quickstyle/simple1" qsCatId="simple" csTypeId="urn:microsoft.com/office/officeart/2005/8/colors/accent2_1" csCatId="accent2" phldr="1"/>
      <dgm:spPr/>
    </dgm:pt>
    <dgm:pt modelId="{599131DC-DAED-4B19-8C57-CDD161E61083}">
      <dgm:prSet phldrT="[Текст]"/>
      <dgm:spPr/>
      <dgm:t>
        <a:bodyPr/>
        <a:lstStyle/>
        <a:p>
          <a:r>
            <a:rPr lang="ru-RU" dirty="0" smtClean="0"/>
            <a:t>Возврат старого клиента</a:t>
          </a:r>
          <a:endParaRPr lang="ru-RU" dirty="0"/>
        </a:p>
      </dgm:t>
    </dgm:pt>
    <dgm:pt modelId="{3BFE063B-9000-42FE-B0D3-7F8B49058F72}" type="parTrans" cxnId="{196135DE-9973-4139-A020-152826D66FCB}">
      <dgm:prSet/>
      <dgm:spPr/>
      <dgm:t>
        <a:bodyPr/>
        <a:lstStyle/>
        <a:p>
          <a:endParaRPr lang="ru-RU"/>
        </a:p>
      </dgm:t>
    </dgm:pt>
    <dgm:pt modelId="{18260C78-736F-46E7-BF46-369FE6C0DF88}" type="sibTrans" cxnId="{196135DE-9973-4139-A020-152826D66FCB}">
      <dgm:prSet/>
      <dgm:spPr/>
      <dgm:t>
        <a:bodyPr/>
        <a:lstStyle/>
        <a:p>
          <a:endParaRPr lang="ru-RU"/>
        </a:p>
      </dgm:t>
    </dgm:pt>
    <dgm:pt modelId="{2CAF9115-62CF-440C-A173-236B874EDC89}">
      <dgm:prSet phldrT="[Текст]"/>
      <dgm:spPr/>
      <dgm:t>
        <a:bodyPr/>
        <a:lstStyle/>
        <a:p>
          <a:r>
            <a:rPr lang="ru-RU" dirty="0" smtClean="0"/>
            <a:t>Удержание старого  клиента</a:t>
          </a:r>
          <a:endParaRPr lang="ru-RU" dirty="0"/>
        </a:p>
      </dgm:t>
    </dgm:pt>
    <dgm:pt modelId="{B08511F3-985B-4E5D-983D-1BF29F6CBD87}" type="parTrans" cxnId="{D623D83E-D1AF-4713-9D76-182475370BA0}">
      <dgm:prSet/>
      <dgm:spPr/>
      <dgm:t>
        <a:bodyPr/>
        <a:lstStyle/>
        <a:p>
          <a:endParaRPr lang="ru-RU"/>
        </a:p>
      </dgm:t>
    </dgm:pt>
    <dgm:pt modelId="{8EF5A570-6215-4059-9F6F-49201670071D}" type="sibTrans" cxnId="{D623D83E-D1AF-4713-9D76-182475370BA0}">
      <dgm:prSet/>
      <dgm:spPr/>
      <dgm:t>
        <a:bodyPr/>
        <a:lstStyle/>
        <a:p>
          <a:endParaRPr lang="ru-RU"/>
        </a:p>
      </dgm:t>
    </dgm:pt>
    <dgm:pt modelId="{DD52A847-246D-4570-97E3-8D36E37A305B}">
      <dgm:prSet phldrT="[Текст]" custT="1"/>
      <dgm:spPr>
        <a:solidFill>
          <a:schemeClr val="accent2"/>
        </a:solidFill>
      </dgm:spPr>
      <dgm:t>
        <a:bodyPr/>
        <a:lstStyle/>
        <a:p>
          <a:r>
            <a:rPr lang="ru-RU" sz="5400" dirty="0" smtClean="0">
              <a:solidFill>
                <a:schemeClr val="bg1"/>
              </a:solidFill>
            </a:rPr>
            <a:t>12</a:t>
          </a:r>
          <a:endParaRPr lang="ru-RU" sz="5400" dirty="0">
            <a:solidFill>
              <a:schemeClr val="bg1"/>
            </a:solidFill>
          </a:endParaRPr>
        </a:p>
      </dgm:t>
    </dgm:pt>
    <dgm:pt modelId="{0A5559A0-88BC-4200-8BF5-BE1FB8410060}" type="parTrans" cxnId="{08F5CC30-0651-4A6A-89EB-3EF1F13F16CC}">
      <dgm:prSet/>
      <dgm:spPr/>
      <dgm:t>
        <a:bodyPr/>
        <a:lstStyle/>
        <a:p>
          <a:endParaRPr lang="ru-RU"/>
        </a:p>
      </dgm:t>
    </dgm:pt>
    <dgm:pt modelId="{8DC54937-D2AE-4B2C-8292-07753B0C92D7}" type="sibTrans" cxnId="{08F5CC30-0651-4A6A-89EB-3EF1F13F16CC}">
      <dgm:prSet/>
      <dgm:spPr/>
      <dgm:t>
        <a:bodyPr/>
        <a:lstStyle/>
        <a:p>
          <a:endParaRPr lang="ru-RU"/>
        </a:p>
      </dgm:t>
    </dgm:pt>
    <dgm:pt modelId="{DC56EF7B-1719-4BA8-B57D-B3A15ED78203}" type="pres">
      <dgm:prSet presAssocID="{D34C4A5B-F5BA-463B-B818-D4D88DA11C78}" presName="linearFlow" presStyleCnt="0">
        <dgm:presLayoutVars>
          <dgm:dir/>
          <dgm:resizeHandles val="exact"/>
        </dgm:presLayoutVars>
      </dgm:prSet>
      <dgm:spPr/>
    </dgm:pt>
    <dgm:pt modelId="{BBF1E040-6455-4718-B5B7-A6B64521F3E7}" type="pres">
      <dgm:prSet presAssocID="{599131DC-DAED-4B19-8C57-CDD161E61083}" presName="node" presStyleLbl="node1" presStyleIdx="0" presStyleCnt="3">
        <dgm:presLayoutVars>
          <dgm:bulletEnabled val="1"/>
        </dgm:presLayoutVars>
      </dgm:prSet>
      <dgm:spPr/>
      <dgm:t>
        <a:bodyPr/>
        <a:lstStyle/>
        <a:p>
          <a:endParaRPr lang="ru-RU"/>
        </a:p>
      </dgm:t>
    </dgm:pt>
    <dgm:pt modelId="{5E6A6B76-9917-44B2-BA73-9E4104962040}" type="pres">
      <dgm:prSet presAssocID="{18260C78-736F-46E7-BF46-369FE6C0DF88}" presName="spacerL" presStyleCnt="0"/>
      <dgm:spPr/>
    </dgm:pt>
    <dgm:pt modelId="{5BA51A65-0297-4643-922A-DFEEEEAA18E0}" type="pres">
      <dgm:prSet presAssocID="{18260C78-736F-46E7-BF46-369FE6C0DF88}" presName="sibTrans" presStyleLbl="sibTrans2D1" presStyleIdx="0" presStyleCnt="2"/>
      <dgm:spPr>
        <a:prstGeom prst="mathEqual">
          <a:avLst/>
        </a:prstGeom>
      </dgm:spPr>
      <dgm:t>
        <a:bodyPr/>
        <a:lstStyle/>
        <a:p>
          <a:endParaRPr lang="ru-RU"/>
        </a:p>
      </dgm:t>
    </dgm:pt>
    <dgm:pt modelId="{B670877D-D930-4A5F-949E-5E54D77C417D}" type="pres">
      <dgm:prSet presAssocID="{18260C78-736F-46E7-BF46-369FE6C0DF88}" presName="spacerR" presStyleCnt="0"/>
      <dgm:spPr/>
    </dgm:pt>
    <dgm:pt modelId="{91E6C439-7D62-44DC-A016-1F7186F9E0FF}" type="pres">
      <dgm:prSet presAssocID="{2CAF9115-62CF-440C-A173-236B874EDC89}" presName="node" presStyleLbl="node1" presStyleIdx="1" presStyleCnt="3">
        <dgm:presLayoutVars>
          <dgm:bulletEnabled val="1"/>
        </dgm:presLayoutVars>
      </dgm:prSet>
      <dgm:spPr/>
      <dgm:t>
        <a:bodyPr/>
        <a:lstStyle/>
        <a:p>
          <a:endParaRPr lang="ru-RU"/>
        </a:p>
      </dgm:t>
    </dgm:pt>
    <dgm:pt modelId="{E1BBAB61-E1B3-4D6B-989A-1D3211D52D3E}" type="pres">
      <dgm:prSet presAssocID="{8EF5A570-6215-4059-9F6F-49201670071D}" presName="spacerL" presStyleCnt="0"/>
      <dgm:spPr/>
    </dgm:pt>
    <dgm:pt modelId="{F2CE1C48-8FED-476C-9462-53393EFFD7EA}" type="pres">
      <dgm:prSet presAssocID="{8EF5A570-6215-4059-9F6F-49201670071D}" presName="sibTrans" presStyleLbl="sibTrans2D1" presStyleIdx="1" presStyleCnt="2"/>
      <dgm:spPr>
        <a:prstGeom prst="mathMultiply">
          <a:avLst/>
        </a:prstGeom>
      </dgm:spPr>
      <dgm:t>
        <a:bodyPr/>
        <a:lstStyle/>
        <a:p>
          <a:endParaRPr lang="ru-RU"/>
        </a:p>
      </dgm:t>
    </dgm:pt>
    <dgm:pt modelId="{F4204604-D4C1-4B38-AD39-97707563B233}" type="pres">
      <dgm:prSet presAssocID="{8EF5A570-6215-4059-9F6F-49201670071D}" presName="spacerR" presStyleCnt="0"/>
      <dgm:spPr/>
    </dgm:pt>
    <dgm:pt modelId="{C4D8ED1C-5229-47C6-B6A1-0A777A677C59}" type="pres">
      <dgm:prSet presAssocID="{DD52A847-246D-4570-97E3-8D36E37A305B}" presName="node" presStyleLbl="node1" presStyleIdx="2" presStyleCnt="3">
        <dgm:presLayoutVars>
          <dgm:bulletEnabled val="1"/>
        </dgm:presLayoutVars>
      </dgm:prSet>
      <dgm:spPr/>
      <dgm:t>
        <a:bodyPr/>
        <a:lstStyle/>
        <a:p>
          <a:endParaRPr lang="ru-RU"/>
        </a:p>
      </dgm:t>
    </dgm:pt>
  </dgm:ptLst>
  <dgm:cxnLst>
    <dgm:cxn modelId="{697121E4-777E-45BB-A8F9-E94CF6F6F6BB}" type="presOf" srcId="{D34C4A5B-F5BA-463B-B818-D4D88DA11C78}" destId="{DC56EF7B-1719-4BA8-B57D-B3A15ED78203}" srcOrd="0" destOrd="0" presId="urn:microsoft.com/office/officeart/2005/8/layout/equation1"/>
    <dgm:cxn modelId="{F09386E5-A3EF-4333-8B2C-941817140B10}" type="presOf" srcId="{8EF5A570-6215-4059-9F6F-49201670071D}" destId="{F2CE1C48-8FED-476C-9462-53393EFFD7EA}" srcOrd="0" destOrd="0" presId="urn:microsoft.com/office/officeart/2005/8/layout/equation1"/>
    <dgm:cxn modelId="{08F5CC30-0651-4A6A-89EB-3EF1F13F16CC}" srcId="{D34C4A5B-F5BA-463B-B818-D4D88DA11C78}" destId="{DD52A847-246D-4570-97E3-8D36E37A305B}" srcOrd="2" destOrd="0" parTransId="{0A5559A0-88BC-4200-8BF5-BE1FB8410060}" sibTransId="{8DC54937-D2AE-4B2C-8292-07753B0C92D7}"/>
    <dgm:cxn modelId="{B487ECF7-AD19-456F-863B-B0FCB3FD60FD}" type="presOf" srcId="{18260C78-736F-46E7-BF46-369FE6C0DF88}" destId="{5BA51A65-0297-4643-922A-DFEEEEAA18E0}" srcOrd="0" destOrd="0" presId="urn:microsoft.com/office/officeart/2005/8/layout/equation1"/>
    <dgm:cxn modelId="{196135DE-9973-4139-A020-152826D66FCB}" srcId="{D34C4A5B-F5BA-463B-B818-D4D88DA11C78}" destId="{599131DC-DAED-4B19-8C57-CDD161E61083}" srcOrd="0" destOrd="0" parTransId="{3BFE063B-9000-42FE-B0D3-7F8B49058F72}" sibTransId="{18260C78-736F-46E7-BF46-369FE6C0DF88}"/>
    <dgm:cxn modelId="{AA5D1CE6-AB43-4441-B1A0-BA5194ACD686}" type="presOf" srcId="{2CAF9115-62CF-440C-A173-236B874EDC89}" destId="{91E6C439-7D62-44DC-A016-1F7186F9E0FF}" srcOrd="0" destOrd="0" presId="urn:microsoft.com/office/officeart/2005/8/layout/equation1"/>
    <dgm:cxn modelId="{29B2626F-733A-42A4-AF39-83F6FD93F7E4}" type="presOf" srcId="{599131DC-DAED-4B19-8C57-CDD161E61083}" destId="{BBF1E040-6455-4718-B5B7-A6B64521F3E7}" srcOrd="0" destOrd="0" presId="urn:microsoft.com/office/officeart/2005/8/layout/equation1"/>
    <dgm:cxn modelId="{D623D83E-D1AF-4713-9D76-182475370BA0}" srcId="{D34C4A5B-F5BA-463B-B818-D4D88DA11C78}" destId="{2CAF9115-62CF-440C-A173-236B874EDC89}" srcOrd="1" destOrd="0" parTransId="{B08511F3-985B-4E5D-983D-1BF29F6CBD87}" sibTransId="{8EF5A570-6215-4059-9F6F-49201670071D}"/>
    <dgm:cxn modelId="{B67E0B89-170E-4D11-AD90-786FACE6AF83}" type="presOf" srcId="{DD52A847-246D-4570-97E3-8D36E37A305B}" destId="{C4D8ED1C-5229-47C6-B6A1-0A777A677C59}" srcOrd="0" destOrd="0" presId="urn:microsoft.com/office/officeart/2005/8/layout/equation1"/>
    <dgm:cxn modelId="{7D525DC4-031C-467F-9771-D45CFEAD778B}" type="presParOf" srcId="{DC56EF7B-1719-4BA8-B57D-B3A15ED78203}" destId="{BBF1E040-6455-4718-B5B7-A6B64521F3E7}" srcOrd="0" destOrd="0" presId="urn:microsoft.com/office/officeart/2005/8/layout/equation1"/>
    <dgm:cxn modelId="{3E17EC03-DEB0-42B8-83A9-70C7D9C69086}" type="presParOf" srcId="{DC56EF7B-1719-4BA8-B57D-B3A15ED78203}" destId="{5E6A6B76-9917-44B2-BA73-9E4104962040}" srcOrd="1" destOrd="0" presId="urn:microsoft.com/office/officeart/2005/8/layout/equation1"/>
    <dgm:cxn modelId="{CAB9F418-8EA3-4198-9167-D57CFBA52499}" type="presParOf" srcId="{DC56EF7B-1719-4BA8-B57D-B3A15ED78203}" destId="{5BA51A65-0297-4643-922A-DFEEEEAA18E0}" srcOrd="2" destOrd="0" presId="urn:microsoft.com/office/officeart/2005/8/layout/equation1"/>
    <dgm:cxn modelId="{70E1773C-FD1F-4314-A8B9-3D3105DD7BE2}" type="presParOf" srcId="{DC56EF7B-1719-4BA8-B57D-B3A15ED78203}" destId="{B670877D-D930-4A5F-949E-5E54D77C417D}" srcOrd="3" destOrd="0" presId="urn:microsoft.com/office/officeart/2005/8/layout/equation1"/>
    <dgm:cxn modelId="{CF0A2A8A-ED1E-42A7-A2B7-E9B9E18F6AD2}" type="presParOf" srcId="{DC56EF7B-1719-4BA8-B57D-B3A15ED78203}" destId="{91E6C439-7D62-44DC-A016-1F7186F9E0FF}" srcOrd="4" destOrd="0" presId="urn:microsoft.com/office/officeart/2005/8/layout/equation1"/>
    <dgm:cxn modelId="{0D6BDEF1-F00A-4D3D-9FC2-A4B7A0FA751B}" type="presParOf" srcId="{DC56EF7B-1719-4BA8-B57D-B3A15ED78203}" destId="{E1BBAB61-E1B3-4D6B-989A-1D3211D52D3E}" srcOrd="5" destOrd="0" presId="urn:microsoft.com/office/officeart/2005/8/layout/equation1"/>
    <dgm:cxn modelId="{79CA8EA3-BA6B-4226-A6E8-4349C808EDE6}" type="presParOf" srcId="{DC56EF7B-1719-4BA8-B57D-B3A15ED78203}" destId="{F2CE1C48-8FED-476C-9462-53393EFFD7EA}" srcOrd="6" destOrd="0" presId="urn:microsoft.com/office/officeart/2005/8/layout/equation1"/>
    <dgm:cxn modelId="{D4F7CBAC-72C9-4FE3-B375-95C9F272B463}" type="presParOf" srcId="{DC56EF7B-1719-4BA8-B57D-B3A15ED78203}" destId="{F4204604-D4C1-4B38-AD39-97707563B233}" srcOrd="7" destOrd="0" presId="urn:microsoft.com/office/officeart/2005/8/layout/equation1"/>
    <dgm:cxn modelId="{AFDC1CDA-6DA7-4DD8-B2C6-021000756CAD}" type="presParOf" srcId="{DC56EF7B-1719-4BA8-B57D-B3A15ED78203}" destId="{C4D8ED1C-5229-47C6-B6A1-0A777A677C59}" srcOrd="8" destOrd="0" presId="urn:microsoft.com/office/officeart/2005/8/layout/equati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3715EF-E4B0-4348-80A2-2B3346A13B39}" type="doc">
      <dgm:prSet loTypeId="urn:microsoft.com/office/officeart/2005/8/layout/arrow3" loCatId="relationship" qsTypeId="urn:microsoft.com/office/officeart/2005/8/quickstyle/simple1" qsCatId="simple" csTypeId="urn:microsoft.com/office/officeart/2005/8/colors/accent2_1" csCatId="accent2" phldr="1"/>
      <dgm:spPr/>
      <dgm:t>
        <a:bodyPr/>
        <a:lstStyle/>
        <a:p>
          <a:endParaRPr lang="ru-RU"/>
        </a:p>
      </dgm:t>
    </dgm:pt>
    <dgm:pt modelId="{B81C17ED-46D2-4B09-8E13-DB147B4D22E7}">
      <dgm:prSet phldrT="[Текст]" custT="1"/>
      <dgm:spPr/>
      <dgm:t>
        <a:bodyPr/>
        <a:lstStyle/>
        <a:p>
          <a:r>
            <a:rPr lang="ru-RU" sz="2000" dirty="0" smtClean="0"/>
            <a:t>Учет особенностей каждого клиента</a:t>
          </a:r>
          <a:endParaRPr lang="ru-RU" sz="2000" dirty="0"/>
        </a:p>
      </dgm:t>
    </dgm:pt>
    <dgm:pt modelId="{ECF8B04A-F010-44D5-81AF-B8D16BE7F6F2}" type="parTrans" cxnId="{8BA13E34-B173-4735-810D-A07EC34A532D}">
      <dgm:prSet/>
      <dgm:spPr/>
      <dgm:t>
        <a:bodyPr/>
        <a:lstStyle/>
        <a:p>
          <a:endParaRPr lang="ru-RU" sz="2000"/>
        </a:p>
      </dgm:t>
    </dgm:pt>
    <dgm:pt modelId="{EB5FB2DB-E233-4862-BEF4-EDDB17FAAB2A}" type="sibTrans" cxnId="{8BA13E34-B173-4735-810D-A07EC34A532D}">
      <dgm:prSet/>
      <dgm:spPr/>
      <dgm:t>
        <a:bodyPr/>
        <a:lstStyle/>
        <a:p>
          <a:endParaRPr lang="ru-RU" sz="2000"/>
        </a:p>
      </dgm:t>
    </dgm:pt>
    <dgm:pt modelId="{00CBD4C1-A835-47FA-B41F-89C6224A105D}">
      <dgm:prSet phldrT="[Текст]" custT="1"/>
      <dgm:spPr/>
      <dgm:t>
        <a:bodyPr/>
        <a:lstStyle/>
        <a:p>
          <a:r>
            <a:rPr lang="ru-RU" sz="2000" dirty="0" smtClean="0"/>
            <a:t>Скидки,</a:t>
          </a:r>
          <a:r>
            <a:rPr lang="en-US" sz="2000" dirty="0" smtClean="0"/>
            <a:t> </a:t>
          </a:r>
          <a:r>
            <a:rPr lang="ru-RU" sz="2000" dirty="0" smtClean="0"/>
            <a:t>скидки, скидки…</a:t>
          </a:r>
          <a:endParaRPr lang="ru-RU" sz="2000" dirty="0"/>
        </a:p>
      </dgm:t>
    </dgm:pt>
    <dgm:pt modelId="{DF787216-41CE-44C1-8C9E-30A49528B94E}" type="parTrans" cxnId="{4F3FD7A0-A95F-425C-BA61-F120D3EA951B}">
      <dgm:prSet/>
      <dgm:spPr/>
      <dgm:t>
        <a:bodyPr/>
        <a:lstStyle/>
        <a:p>
          <a:endParaRPr lang="ru-RU" sz="2000"/>
        </a:p>
      </dgm:t>
    </dgm:pt>
    <dgm:pt modelId="{4872127F-A68A-430A-9B2A-970C0FDFE534}" type="sibTrans" cxnId="{4F3FD7A0-A95F-425C-BA61-F120D3EA951B}">
      <dgm:prSet/>
      <dgm:spPr/>
      <dgm:t>
        <a:bodyPr/>
        <a:lstStyle/>
        <a:p>
          <a:endParaRPr lang="ru-RU" sz="2000"/>
        </a:p>
      </dgm:t>
    </dgm:pt>
    <dgm:pt modelId="{4B33FF93-0562-4F56-9F02-16990A33351D}" type="pres">
      <dgm:prSet presAssocID="{3E3715EF-E4B0-4348-80A2-2B3346A13B39}" presName="compositeShape" presStyleCnt="0">
        <dgm:presLayoutVars>
          <dgm:chMax val="2"/>
          <dgm:dir/>
          <dgm:resizeHandles val="exact"/>
        </dgm:presLayoutVars>
      </dgm:prSet>
      <dgm:spPr/>
      <dgm:t>
        <a:bodyPr/>
        <a:lstStyle/>
        <a:p>
          <a:endParaRPr lang="ru-RU"/>
        </a:p>
      </dgm:t>
    </dgm:pt>
    <dgm:pt modelId="{C67A5F51-C0F9-48D6-8316-06CDD027C1FC}" type="pres">
      <dgm:prSet presAssocID="{3E3715EF-E4B0-4348-80A2-2B3346A13B39}" presName="divider" presStyleLbl="fgShp" presStyleIdx="0" presStyleCnt="1"/>
      <dgm:spPr/>
    </dgm:pt>
    <dgm:pt modelId="{E321815D-37D3-4890-84F4-79B139D8FB29}" type="pres">
      <dgm:prSet presAssocID="{B81C17ED-46D2-4B09-8E13-DB147B4D22E7}" presName="downArrow" presStyleLbl="node1" presStyleIdx="0" presStyleCnt="2"/>
      <dgm:spPr/>
    </dgm:pt>
    <dgm:pt modelId="{A3D4FD88-AE30-452D-842C-5BBB9221322E}" type="pres">
      <dgm:prSet presAssocID="{B81C17ED-46D2-4B09-8E13-DB147B4D22E7}" presName="downArrowText" presStyleLbl="revTx" presStyleIdx="0" presStyleCnt="2" custScaleX="121872">
        <dgm:presLayoutVars>
          <dgm:bulletEnabled val="1"/>
        </dgm:presLayoutVars>
      </dgm:prSet>
      <dgm:spPr/>
      <dgm:t>
        <a:bodyPr/>
        <a:lstStyle/>
        <a:p>
          <a:endParaRPr lang="ru-RU"/>
        </a:p>
      </dgm:t>
    </dgm:pt>
    <dgm:pt modelId="{45F981DD-B7B0-466A-9D9E-BBAB6FF363D8}" type="pres">
      <dgm:prSet presAssocID="{00CBD4C1-A835-47FA-B41F-89C6224A105D}" presName="upArrow" presStyleLbl="node1" presStyleIdx="1" presStyleCnt="2"/>
      <dgm:spPr/>
    </dgm:pt>
    <dgm:pt modelId="{0E5E211E-3DA1-4936-BB19-9163139FCF1E}" type="pres">
      <dgm:prSet presAssocID="{00CBD4C1-A835-47FA-B41F-89C6224A105D}" presName="upArrowText" presStyleLbl="revTx" presStyleIdx="1" presStyleCnt="2" custScaleX="121872">
        <dgm:presLayoutVars>
          <dgm:bulletEnabled val="1"/>
        </dgm:presLayoutVars>
      </dgm:prSet>
      <dgm:spPr/>
      <dgm:t>
        <a:bodyPr/>
        <a:lstStyle/>
        <a:p>
          <a:endParaRPr lang="ru-RU"/>
        </a:p>
      </dgm:t>
    </dgm:pt>
  </dgm:ptLst>
  <dgm:cxnLst>
    <dgm:cxn modelId="{4F3FD7A0-A95F-425C-BA61-F120D3EA951B}" srcId="{3E3715EF-E4B0-4348-80A2-2B3346A13B39}" destId="{00CBD4C1-A835-47FA-B41F-89C6224A105D}" srcOrd="1" destOrd="0" parTransId="{DF787216-41CE-44C1-8C9E-30A49528B94E}" sibTransId="{4872127F-A68A-430A-9B2A-970C0FDFE534}"/>
    <dgm:cxn modelId="{35348884-B438-425D-80F4-E997DC9A7911}" type="presOf" srcId="{00CBD4C1-A835-47FA-B41F-89C6224A105D}" destId="{0E5E211E-3DA1-4936-BB19-9163139FCF1E}" srcOrd="0" destOrd="0" presId="urn:microsoft.com/office/officeart/2005/8/layout/arrow3"/>
    <dgm:cxn modelId="{DBF81C54-ABA9-4964-86B0-7437B52424A2}" type="presOf" srcId="{B81C17ED-46D2-4B09-8E13-DB147B4D22E7}" destId="{A3D4FD88-AE30-452D-842C-5BBB9221322E}" srcOrd="0" destOrd="0" presId="urn:microsoft.com/office/officeart/2005/8/layout/arrow3"/>
    <dgm:cxn modelId="{D872FA9B-946F-4A8B-AE26-14B34728A9EE}" type="presOf" srcId="{3E3715EF-E4B0-4348-80A2-2B3346A13B39}" destId="{4B33FF93-0562-4F56-9F02-16990A33351D}" srcOrd="0" destOrd="0" presId="urn:microsoft.com/office/officeart/2005/8/layout/arrow3"/>
    <dgm:cxn modelId="{8BA13E34-B173-4735-810D-A07EC34A532D}" srcId="{3E3715EF-E4B0-4348-80A2-2B3346A13B39}" destId="{B81C17ED-46D2-4B09-8E13-DB147B4D22E7}" srcOrd="0" destOrd="0" parTransId="{ECF8B04A-F010-44D5-81AF-B8D16BE7F6F2}" sibTransId="{EB5FB2DB-E233-4862-BEF4-EDDB17FAAB2A}"/>
    <dgm:cxn modelId="{BC65A060-EDC7-4C8B-9551-7506B5CCBB0E}" type="presParOf" srcId="{4B33FF93-0562-4F56-9F02-16990A33351D}" destId="{C67A5F51-C0F9-48D6-8316-06CDD027C1FC}" srcOrd="0" destOrd="0" presId="urn:microsoft.com/office/officeart/2005/8/layout/arrow3"/>
    <dgm:cxn modelId="{4B21FE60-2987-4D2D-ABAF-D0945390479A}" type="presParOf" srcId="{4B33FF93-0562-4F56-9F02-16990A33351D}" destId="{E321815D-37D3-4890-84F4-79B139D8FB29}" srcOrd="1" destOrd="0" presId="urn:microsoft.com/office/officeart/2005/8/layout/arrow3"/>
    <dgm:cxn modelId="{156CEB05-CD1C-4D0D-A35E-0AD60A87C49A}" type="presParOf" srcId="{4B33FF93-0562-4F56-9F02-16990A33351D}" destId="{A3D4FD88-AE30-452D-842C-5BBB9221322E}" srcOrd="2" destOrd="0" presId="urn:microsoft.com/office/officeart/2005/8/layout/arrow3"/>
    <dgm:cxn modelId="{D89D2EEC-65E8-477A-96AF-65495A9944DB}" type="presParOf" srcId="{4B33FF93-0562-4F56-9F02-16990A33351D}" destId="{45F981DD-B7B0-466A-9D9E-BBAB6FF363D8}" srcOrd="3" destOrd="0" presId="urn:microsoft.com/office/officeart/2005/8/layout/arrow3"/>
    <dgm:cxn modelId="{4AF8DB60-9913-4929-9A91-0C67545D19CA}" type="presParOf" srcId="{4B33FF93-0562-4F56-9F02-16990A33351D}" destId="{0E5E211E-3DA1-4936-BB19-9163139FCF1E}"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96543AE-5F4A-45CB-98A1-3BBDFF6024EA}" type="doc">
      <dgm:prSet loTypeId="urn:microsoft.com/office/officeart/2005/8/layout/radial4" loCatId="relationship" qsTypeId="urn:microsoft.com/office/officeart/2005/8/quickstyle/simple1" qsCatId="simple" csTypeId="urn:microsoft.com/office/officeart/2005/8/colors/accent2_1" csCatId="accent2" phldr="1"/>
      <dgm:spPr/>
    </dgm:pt>
    <dgm:pt modelId="{2CDD0195-9A57-421B-AD9E-A58130B2BEC3}">
      <dgm:prSet phldrT="[Текст]" custT="1"/>
      <dgm:spPr>
        <a:solidFill>
          <a:schemeClr val="tx2"/>
        </a:solidFill>
        <a:ln>
          <a:solidFill>
            <a:schemeClr val="accent1"/>
          </a:solidFill>
        </a:ln>
      </dgm:spPr>
      <dgm:t>
        <a:bodyPr/>
        <a:lstStyle/>
        <a:p>
          <a:r>
            <a:rPr lang="ru-RU" sz="2000" dirty="0" smtClean="0">
              <a:solidFill>
                <a:schemeClr val="bg1"/>
              </a:solidFill>
            </a:rPr>
            <a:t>Знания</a:t>
          </a:r>
          <a:endParaRPr lang="ru-RU" sz="2000" dirty="0">
            <a:solidFill>
              <a:schemeClr val="bg1"/>
            </a:solidFill>
          </a:endParaRPr>
        </a:p>
      </dgm:t>
    </dgm:pt>
    <dgm:pt modelId="{F52EFC52-A1AE-4461-A4B9-D3DB7344F7A9}" type="parTrans" cxnId="{344D1B0A-2FB5-4BF6-88B3-7D08797A36A1}">
      <dgm:prSet/>
      <dgm:spPr/>
      <dgm:t>
        <a:bodyPr/>
        <a:lstStyle/>
        <a:p>
          <a:endParaRPr lang="ru-RU" sz="1500"/>
        </a:p>
      </dgm:t>
    </dgm:pt>
    <dgm:pt modelId="{1FDA49D4-2B74-4D4B-A8B0-F7802F78BD43}" type="sibTrans" cxnId="{344D1B0A-2FB5-4BF6-88B3-7D08797A36A1}">
      <dgm:prSet custT="1"/>
      <dgm:spPr/>
      <dgm:t>
        <a:bodyPr/>
        <a:lstStyle/>
        <a:p>
          <a:endParaRPr lang="ru-RU" sz="1500"/>
        </a:p>
      </dgm:t>
    </dgm:pt>
    <dgm:pt modelId="{284C6F71-17E6-411B-94EE-C078914FE380}">
      <dgm:prSet custT="1"/>
      <dgm:spPr/>
      <dgm:t>
        <a:bodyPr/>
        <a:lstStyle/>
        <a:p>
          <a:r>
            <a:rPr lang="ru-RU" sz="1500" dirty="0" smtClean="0"/>
            <a:t>Чеки, история покупок</a:t>
          </a:r>
        </a:p>
      </dgm:t>
    </dgm:pt>
    <dgm:pt modelId="{66A16718-DCA1-4027-8FB4-A766253098D8}" type="parTrans" cxnId="{70B9EA36-4F50-4DA9-95DC-4EBC77C973C0}">
      <dgm:prSet/>
      <dgm:spPr/>
      <dgm:t>
        <a:bodyPr/>
        <a:lstStyle/>
        <a:p>
          <a:endParaRPr lang="ru-RU" sz="1500"/>
        </a:p>
      </dgm:t>
    </dgm:pt>
    <dgm:pt modelId="{A7D031DA-384D-488B-9A59-495F5FFBEBF7}" type="sibTrans" cxnId="{70B9EA36-4F50-4DA9-95DC-4EBC77C973C0}">
      <dgm:prSet custT="1"/>
      <dgm:spPr/>
      <dgm:t>
        <a:bodyPr/>
        <a:lstStyle/>
        <a:p>
          <a:endParaRPr lang="ru-RU" sz="1500"/>
        </a:p>
      </dgm:t>
    </dgm:pt>
    <dgm:pt modelId="{E0D553D5-0269-43A9-9A57-5CC1ABDEFBE8}">
      <dgm:prSet custT="1"/>
      <dgm:spPr/>
      <dgm:t>
        <a:bodyPr/>
        <a:lstStyle/>
        <a:p>
          <a:r>
            <a:rPr lang="ru-RU" sz="1500" dirty="0" smtClean="0"/>
            <a:t>Обращения в </a:t>
          </a:r>
          <a:r>
            <a:rPr lang="en-US" sz="1500" dirty="0" smtClean="0"/>
            <a:t>call</a:t>
          </a:r>
          <a:r>
            <a:rPr lang="ru-RU" sz="1500" dirty="0" smtClean="0"/>
            <a:t>-центр</a:t>
          </a:r>
        </a:p>
      </dgm:t>
    </dgm:pt>
    <dgm:pt modelId="{25968F76-A23B-494E-AD0A-1621BF810498}" type="parTrans" cxnId="{BFA3816D-D93D-4724-BDA0-CB3C4BA814D6}">
      <dgm:prSet/>
      <dgm:spPr/>
      <dgm:t>
        <a:bodyPr/>
        <a:lstStyle/>
        <a:p>
          <a:endParaRPr lang="ru-RU" sz="1500"/>
        </a:p>
      </dgm:t>
    </dgm:pt>
    <dgm:pt modelId="{39A81363-B0BF-45D1-A94D-0F6FB37B8CD7}" type="sibTrans" cxnId="{BFA3816D-D93D-4724-BDA0-CB3C4BA814D6}">
      <dgm:prSet custT="1"/>
      <dgm:spPr/>
      <dgm:t>
        <a:bodyPr/>
        <a:lstStyle/>
        <a:p>
          <a:endParaRPr lang="ru-RU" sz="1500"/>
        </a:p>
      </dgm:t>
    </dgm:pt>
    <dgm:pt modelId="{97246EBA-61BA-44AE-8FDC-4A00F3BFB4D1}">
      <dgm:prSet custT="1"/>
      <dgm:spPr/>
      <dgm:t>
        <a:bodyPr/>
        <a:lstStyle/>
        <a:p>
          <a:r>
            <a:rPr lang="ru-RU" sz="1500" dirty="0" smtClean="0"/>
            <a:t>Сайт, мобильный телефон</a:t>
          </a:r>
        </a:p>
      </dgm:t>
    </dgm:pt>
    <dgm:pt modelId="{696DA20B-5599-4067-BE8E-A9ADA0711347}" type="parTrans" cxnId="{4902F0AA-C536-4CF2-A4CB-F7B0B5531C90}">
      <dgm:prSet/>
      <dgm:spPr/>
      <dgm:t>
        <a:bodyPr/>
        <a:lstStyle/>
        <a:p>
          <a:endParaRPr lang="ru-RU" sz="1500"/>
        </a:p>
      </dgm:t>
    </dgm:pt>
    <dgm:pt modelId="{F8B55CE0-D256-4230-A0C0-820D40DB4682}" type="sibTrans" cxnId="{4902F0AA-C536-4CF2-A4CB-F7B0B5531C90}">
      <dgm:prSet custT="1"/>
      <dgm:spPr/>
      <dgm:t>
        <a:bodyPr/>
        <a:lstStyle/>
        <a:p>
          <a:endParaRPr lang="ru-RU" sz="1500"/>
        </a:p>
      </dgm:t>
    </dgm:pt>
    <dgm:pt modelId="{03FACD77-F782-4B49-B3A6-1175FB8979DF}">
      <dgm:prSet custT="1"/>
      <dgm:spPr/>
      <dgm:t>
        <a:bodyPr/>
        <a:lstStyle/>
        <a:p>
          <a:r>
            <a:rPr lang="ru-RU" sz="1500" dirty="0" smtClean="0"/>
            <a:t>Опросы и маркетинговые исследования</a:t>
          </a:r>
        </a:p>
      </dgm:t>
    </dgm:pt>
    <dgm:pt modelId="{A0301FAC-22DA-4C75-854C-4A3D073A7301}" type="parTrans" cxnId="{1884658C-D599-4333-941B-BA210DCE5C49}">
      <dgm:prSet/>
      <dgm:spPr/>
      <dgm:t>
        <a:bodyPr/>
        <a:lstStyle/>
        <a:p>
          <a:endParaRPr lang="ru-RU" sz="1500"/>
        </a:p>
      </dgm:t>
    </dgm:pt>
    <dgm:pt modelId="{94CBB2FC-012E-488C-901C-3995AEA8718F}" type="sibTrans" cxnId="{1884658C-D599-4333-941B-BA210DCE5C49}">
      <dgm:prSet custT="1"/>
      <dgm:spPr/>
      <dgm:t>
        <a:bodyPr/>
        <a:lstStyle/>
        <a:p>
          <a:endParaRPr lang="ru-RU" sz="1500"/>
        </a:p>
      </dgm:t>
    </dgm:pt>
    <dgm:pt modelId="{1D70C0E9-CAD6-4764-965C-5946BB5BC227}">
      <dgm:prSet phldrT="[Текст]" custT="1"/>
      <dgm:spPr/>
      <dgm:t>
        <a:bodyPr/>
        <a:lstStyle/>
        <a:p>
          <a:r>
            <a:rPr lang="ru-RU" sz="1500" dirty="0" smtClean="0"/>
            <a:t>Анкетные данные</a:t>
          </a:r>
          <a:endParaRPr lang="ru-RU" sz="1500" dirty="0"/>
        </a:p>
      </dgm:t>
    </dgm:pt>
    <dgm:pt modelId="{79611E12-5C82-4393-BE3D-42D87CA40C7B}" type="parTrans" cxnId="{C1B2C922-7B45-482F-998A-31853742B697}">
      <dgm:prSet/>
      <dgm:spPr/>
      <dgm:t>
        <a:bodyPr/>
        <a:lstStyle/>
        <a:p>
          <a:endParaRPr lang="ru-RU" sz="1500"/>
        </a:p>
      </dgm:t>
    </dgm:pt>
    <dgm:pt modelId="{7234C29E-31A9-4CC3-8116-7DEE795295CF}" type="sibTrans" cxnId="{C1B2C922-7B45-482F-998A-31853742B697}">
      <dgm:prSet/>
      <dgm:spPr/>
      <dgm:t>
        <a:bodyPr/>
        <a:lstStyle/>
        <a:p>
          <a:endParaRPr lang="ru-RU" sz="1500"/>
        </a:p>
      </dgm:t>
    </dgm:pt>
    <dgm:pt modelId="{685B12A7-8398-43E3-BB39-C509F53982CC}" type="pres">
      <dgm:prSet presAssocID="{C96543AE-5F4A-45CB-98A1-3BBDFF6024EA}" presName="cycle" presStyleCnt="0">
        <dgm:presLayoutVars>
          <dgm:chMax val="1"/>
          <dgm:dir/>
          <dgm:animLvl val="ctr"/>
          <dgm:resizeHandles val="exact"/>
        </dgm:presLayoutVars>
      </dgm:prSet>
      <dgm:spPr/>
    </dgm:pt>
    <dgm:pt modelId="{44011970-2EF5-46A9-8F42-3EFF5E84FAF6}" type="pres">
      <dgm:prSet presAssocID="{2CDD0195-9A57-421B-AD9E-A58130B2BEC3}" presName="centerShape" presStyleLbl="node0" presStyleIdx="0" presStyleCnt="1"/>
      <dgm:spPr/>
      <dgm:t>
        <a:bodyPr/>
        <a:lstStyle/>
        <a:p>
          <a:endParaRPr lang="ru-RU"/>
        </a:p>
      </dgm:t>
    </dgm:pt>
    <dgm:pt modelId="{E75E6DD4-5F7E-42C8-8ACC-03327EFAD5A1}" type="pres">
      <dgm:prSet presAssocID="{79611E12-5C82-4393-BE3D-42D87CA40C7B}" presName="parTrans" presStyleLbl="bgSibTrans2D1" presStyleIdx="0" presStyleCnt="5"/>
      <dgm:spPr/>
      <dgm:t>
        <a:bodyPr/>
        <a:lstStyle/>
        <a:p>
          <a:endParaRPr lang="ru-RU"/>
        </a:p>
      </dgm:t>
    </dgm:pt>
    <dgm:pt modelId="{282FCAAE-FF47-409B-A33D-1A8811ED5B0B}" type="pres">
      <dgm:prSet presAssocID="{1D70C0E9-CAD6-4764-965C-5946BB5BC227}" presName="node" presStyleLbl="node1" presStyleIdx="0" presStyleCnt="5">
        <dgm:presLayoutVars>
          <dgm:bulletEnabled val="1"/>
        </dgm:presLayoutVars>
      </dgm:prSet>
      <dgm:spPr/>
      <dgm:t>
        <a:bodyPr/>
        <a:lstStyle/>
        <a:p>
          <a:endParaRPr lang="ru-RU"/>
        </a:p>
      </dgm:t>
    </dgm:pt>
    <dgm:pt modelId="{0C6C8537-544F-4CA1-9C40-01BA2B789843}" type="pres">
      <dgm:prSet presAssocID="{66A16718-DCA1-4027-8FB4-A766253098D8}" presName="parTrans" presStyleLbl="bgSibTrans2D1" presStyleIdx="1" presStyleCnt="5"/>
      <dgm:spPr/>
      <dgm:t>
        <a:bodyPr/>
        <a:lstStyle/>
        <a:p>
          <a:endParaRPr lang="ru-RU"/>
        </a:p>
      </dgm:t>
    </dgm:pt>
    <dgm:pt modelId="{6D56D278-A612-4351-805E-440EA82D8BDE}" type="pres">
      <dgm:prSet presAssocID="{284C6F71-17E6-411B-94EE-C078914FE380}" presName="node" presStyleLbl="node1" presStyleIdx="1" presStyleCnt="5">
        <dgm:presLayoutVars>
          <dgm:bulletEnabled val="1"/>
        </dgm:presLayoutVars>
      </dgm:prSet>
      <dgm:spPr/>
      <dgm:t>
        <a:bodyPr/>
        <a:lstStyle/>
        <a:p>
          <a:endParaRPr lang="ru-RU"/>
        </a:p>
      </dgm:t>
    </dgm:pt>
    <dgm:pt modelId="{C3F29455-A003-4350-AECD-B6F6921B18B9}" type="pres">
      <dgm:prSet presAssocID="{25968F76-A23B-494E-AD0A-1621BF810498}" presName="parTrans" presStyleLbl="bgSibTrans2D1" presStyleIdx="2" presStyleCnt="5"/>
      <dgm:spPr/>
      <dgm:t>
        <a:bodyPr/>
        <a:lstStyle/>
        <a:p>
          <a:endParaRPr lang="ru-RU"/>
        </a:p>
      </dgm:t>
    </dgm:pt>
    <dgm:pt modelId="{40A514F8-5C09-48C1-9830-10EE68338163}" type="pres">
      <dgm:prSet presAssocID="{E0D553D5-0269-43A9-9A57-5CC1ABDEFBE8}" presName="node" presStyleLbl="node1" presStyleIdx="2" presStyleCnt="5">
        <dgm:presLayoutVars>
          <dgm:bulletEnabled val="1"/>
        </dgm:presLayoutVars>
      </dgm:prSet>
      <dgm:spPr/>
      <dgm:t>
        <a:bodyPr/>
        <a:lstStyle/>
        <a:p>
          <a:endParaRPr lang="ru-RU"/>
        </a:p>
      </dgm:t>
    </dgm:pt>
    <dgm:pt modelId="{35284E44-4FAB-4FB6-8EA1-D1D2009B105C}" type="pres">
      <dgm:prSet presAssocID="{696DA20B-5599-4067-BE8E-A9ADA0711347}" presName="parTrans" presStyleLbl="bgSibTrans2D1" presStyleIdx="3" presStyleCnt="5"/>
      <dgm:spPr/>
      <dgm:t>
        <a:bodyPr/>
        <a:lstStyle/>
        <a:p>
          <a:endParaRPr lang="ru-RU"/>
        </a:p>
      </dgm:t>
    </dgm:pt>
    <dgm:pt modelId="{3331ED85-99D3-49CF-9543-466BCC6CA014}" type="pres">
      <dgm:prSet presAssocID="{97246EBA-61BA-44AE-8FDC-4A00F3BFB4D1}" presName="node" presStyleLbl="node1" presStyleIdx="3" presStyleCnt="5">
        <dgm:presLayoutVars>
          <dgm:bulletEnabled val="1"/>
        </dgm:presLayoutVars>
      </dgm:prSet>
      <dgm:spPr/>
      <dgm:t>
        <a:bodyPr/>
        <a:lstStyle/>
        <a:p>
          <a:endParaRPr lang="ru-RU"/>
        </a:p>
      </dgm:t>
    </dgm:pt>
    <dgm:pt modelId="{3D676953-4A5D-4391-8482-40BF0CB48073}" type="pres">
      <dgm:prSet presAssocID="{A0301FAC-22DA-4C75-854C-4A3D073A7301}" presName="parTrans" presStyleLbl="bgSibTrans2D1" presStyleIdx="4" presStyleCnt="5"/>
      <dgm:spPr/>
      <dgm:t>
        <a:bodyPr/>
        <a:lstStyle/>
        <a:p>
          <a:endParaRPr lang="ru-RU"/>
        </a:p>
      </dgm:t>
    </dgm:pt>
    <dgm:pt modelId="{ACD3EC55-65DC-4E45-B0C1-D7587E73564D}" type="pres">
      <dgm:prSet presAssocID="{03FACD77-F782-4B49-B3A6-1175FB8979DF}" presName="node" presStyleLbl="node1" presStyleIdx="4" presStyleCnt="5">
        <dgm:presLayoutVars>
          <dgm:bulletEnabled val="1"/>
        </dgm:presLayoutVars>
      </dgm:prSet>
      <dgm:spPr/>
      <dgm:t>
        <a:bodyPr/>
        <a:lstStyle/>
        <a:p>
          <a:endParaRPr lang="ru-RU"/>
        </a:p>
      </dgm:t>
    </dgm:pt>
  </dgm:ptLst>
  <dgm:cxnLst>
    <dgm:cxn modelId="{C1B2C922-7B45-482F-998A-31853742B697}" srcId="{2CDD0195-9A57-421B-AD9E-A58130B2BEC3}" destId="{1D70C0E9-CAD6-4764-965C-5946BB5BC227}" srcOrd="0" destOrd="0" parTransId="{79611E12-5C82-4393-BE3D-42D87CA40C7B}" sibTransId="{7234C29E-31A9-4CC3-8116-7DEE795295CF}"/>
    <dgm:cxn modelId="{9F581C24-1AE6-449F-9447-3712445B3361}" type="presOf" srcId="{284C6F71-17E6-411B-94EE-C078914FE380}" destId="{6D56D278-A612-4351-805E-440EA82D8BDE}" srcOrd="0" destOrd="0" presId="urn:microsoft.com/office/officeart/2005/8/layout/radial4"/>
    <dgm:cxn modelId="{1C8016EB-7DEC-4910-A199-74D4EB999416}" type="presOf" srcId="{C96543AE-5F4A-45CB-98A1-3BBDFF6024EA}" destId="{685B12A7-8398-43E3-BB39-C509F53982CC}" srcOrd="0" destOrd="0" presId="urn:microsoft.com/office/officeart/2005/8/layout/radial4"/>
    <dgm:cxn modelId="{BFA3816D-D93D-4724-BDA0-CB3C4BA814D6}" srcId="{2CDD0195-9A57-421B-AD9E-A58130B2BEC3}" destId="{E0D553D5-0269-43A9-9A57-5CC1ABDEFBE8}" srcOrd="2" destOrd="0" parTransId="{25968F76-A23B-494E-AD0A-1621BF810498}" sibTransId="{39A81363-B0BF-45D1-A94D-0F6FB37B8CD7}"/>
    <dgm:cxn modelId="{E1580D9D-32C6-4369-9469-5879FCB44672}" type="presOf" srcId="{2CDD0195-9A57-421B-AD9E-A58130B2BEC3}" destId="{44011970-2EF5-46A9-8F42-3EFF5E84FAF6}" srcOrd="0" destOrd="0" presId="urn:microsoft.com/office/officeart/2005/8/layout/radial4"/>
    <dgm:cxn modelId="{1884658C-D599-4333-941B-BA210DCE5C49}" srcId="{2CDD0195-9A57-421B-AD9E-A58130B2BEC3}" destId="{03FACD77-F782-4B49-B3A6-1175FB8979DF}" srcOrd="4" destOrd="0" parTransId="{A0301FAC-22DA-4C75-854C-4A3D073A7301}" sibTransId="{94CBB2FC-012E-488C-901C-3995AEA8718F}"/>
    <dgm:cxn modelId="{4902F0AA-C536-4CF2-A4CB-F7B0B5531C90}" srcId="{2CDD0195-9A57-421B-AD9E-A58130B2BEC3}" destId="{97246EBA-61BA-44AE-8FDC-4A00F3BFB4D1}" srcOrd="3" destOrd="0" parTransId="{696DA20B-5599-4067-BE8E-A9ADA0711347}" sibTransId="{F8B55CE0-D256-4230-A0C0-820D40DB4682}"/>
    <dgm:cxn modelId="{3D9F480D-EB78-47FA-BEA2-F93FA11B43C5}" type="presOf" srcId="{25968F76-A23B-494E-AD0A-1621BF810498}" destId="{C3F29455-A003-4350-AECD-B6F6921B18B9}" srcOrd="0" destOrd="0" presId="urn:microsoft.com/office/officeart/2005/8/layout/radial4"/>
    <dgm:cxn modelId="{344D1B0A-2FB5-4BF6-88B3-7D08797A36A1}" srcId="{C96543AE-5F4A-45CB-98A1-3BBDFF6024EA}" destId="{2CDD0195-9A57-421B-AD9E-A58130B2BEC3}" srcOrd="0" destOrd="0" parTransId="{F52EFC52-A1AE-4461-A4B9-D3DB7344F7A9}" sibTransId="{1FDA49D4-2B74-4D4B-A8B0-F7802F78BD43}"/>
    <dgm:cxn modelId="{505BA8A3-3984-456C-A258-51BF66F583C9}" type="presOf" srcId="{1D70C0E9-CAD6-4764-965C-5946BB5BC227}" destId="{282FCAAE-FF47-409B-A33D-1A8811ED5B0B}" srcOrd="0" destOrd="0" presId="urn:microsoft.com/office/officeart/2005/8/layout/radial4"/>
    <dgm:cxn modelId="{6917766D-63B1-4B57-82BF-CEF60D7FEE01}" type="presOf" srcId="{A0301FAC-22DA-4C75-854C-4A3D073A7301}" destId="{3D676953-4A5D-4391-8482-40BF0CB48073}" srcOrd="0" destOrd="0" presId="urn:microsoft.com/office/officeart/2005/8/layout/radial4"/>
    <dgm:cxn modelId="{70B9EA36-4F50-4DA9-95DC-4EBC77C973C0}" srcId="{2CDD0195-9A57-421B-AD9E-A58130B2BEC3}" destId="{284C6F71-17E6-411B-94EE-C078914FE380}" srcOrd="1" destOrd="0" parTransId="{66A16718-DCA1-4027-8FB4-A766253098D8}" sibTransId="{A7D031DA-384D-488B-9A59-495F5FFBEBF7}"/>
    <dgm:cxn modelId="{1F4CBA07-95C4-4767-AC41-165BAF68B11F}" type="presOf" srcId="{E0D553D5-0269-43A9-9A57-5CC1ABDEFBE8}" destId="{40A514F8-5C09-48C1-9830-10EE68338163}" srcOrd="0" destOrd="0" presId="urn:microsoft.com/office/officeart/2005/8/layout/radial4"/>
    <dgm:cxn modelId="{D78A7F27-C84A-4FF9-AC3D-B513254D6566}" type="presOf" srcId="{97246EBA-61BA-44AE-8FDC-4A00F3BFB4D1}" destId="{3331ED85-99D3-49CF-9543-466BCC6CA014}" srcOrd="0" destOrd="0" presId="urn:microsoft.com/office/officeart/2005/8/layout/radial4"/>
    <dgm:cxn modelId="{5DAE9ADD-54C0-42AE-9956-825AAAA5511A}" type="presOf" srcId="{79611E12-5C82-4393-BE3D-42D87CA40C7B}" destId="{E75E6DD4-5F7E-42C8-8ACC-03327EFAD5A1}" srcOrd="0" destOrd="0" presId="urn:microsoft.com/office/officeart/2005/8/layout/radial4"/>
    <dgm:cxn modelId="{C5435810-A50C-47DD-9F34-F1CAE52CB472}" type="presOf" srcId="{696DA20B-5599-4067-BE8E-A9ADA0711347}" destId="{35284E44-4FAB-4FB6-8EA1-D1D2009B105C}" srcOrd="0" destOrd="0" presId="urn:microsoft.com/office/officeart/2005/8/layout/radial4"/>
    <dgm:cxn modelId="{273E78D6-4E27-4E5B-8A34-213AA7E30CB2}" type="presOf" srcId="{66A16718-DCA1-4027-8FB4-A766253098D8}" destId="{0C6C8537-544F-4CA1-9C40-01BA2B789843}" srcOrd="0" destOrd="0" presId="urn:microsoft.com/office/officeart/2005/8/layout/radial4"/>
    <dgm:cxn modelId="{D42906D0-3AC8-4C8E-9921-7C8B096F80CE}" type="presOf" srcId="{03FACD77-F782-4B49-B3A6-1175FB8979DF}" destId="{ACD3EC55-65DC-4E45-B0C1-D7587E73564D}" srcOrd="0" destOrd="0" presId="urn:microsoft.com/office/officeart/2005/8/layout/radial4"/>
    <dgm:cxn modelId="{047A1D14-EA67-4E2E-B746-B23F6EAA749D}" type="presParOf" srcId="{685B12A7-8398-43E3-BB39-C509F53982CC}" destId="{44011970-2EF5-46A9-8F42-3EFF5E84FAF6}" srcOrd="0" destOrd="0" presId="urn:microsoft.com/office/officeart/2005/8/layout/radial4"/>
    <dgm:cxn modelId="{B3D1C2E4-0C1C-459B-9894-4525223B7831}" type="presParOf" srcId="{685B12A7-8398-43E3-BB39-C509F53982CC}" destId="{E75E6DD4-5F7E-42C8-8ACC-03327EFAD5A1}" srcOrd="1" destOrd="0" presId="urn:microsoft.com/office/officeart/2005/8/layout/radial4"/>
    <dgm:cxn modelId="{D54563D3-4FD6-4AE1-A64C-1B90B1FC1F94}" type="presParOf" srcId="{685B12A7-8398-43E3-BB39-C509F53982CC}" destId="{282FCAAE-FF47-409B-A33D-1A8811ED5B0B}" srcOrd="2" destOrd="0" presId="urn:microsoft.com/office/officeart/2005/8/layout/radial4"/>
    <dgm:cxn modelId="{A122BA9C-DCDC-4114-B74C-3C35A5363959}" type="presParOf" srcId="{685B12A7-8398-43E3-BB39-C509F53982CC}" destId="{0C6C8537-544F-4CA1-9C40-01BA2B789843}" srcOrd="3" destOrd="0" presId="urn:microsoft.com/office/officeart/2005/8/layout/radial4"/>
    <dgm:cxn modelId="{09241577-2E83-46F1-A3ED-7ADB254956C0}" type="presParOf" srcId="{685B12A7-8398-43E3-BB39-C509F53982CC}" destId="{6D56D278-A612-4351-805E-440EA82D8BDE}" srcOrd="4" destOrd="0" presId="urn:microsoft.com/office/officeart/2005/8/layout/radial4"/>
    <dgm:cxn modelId="{4E9F78F5-6E61-4512-9CE5-502226007EDD}" type="presParOf" srcId="{685B12A7-8398-43E3-BB39-C509F53982CC}" destId="{C3F29455-A003-4350-AECD-B6F6921B18B9}" srcOrd="5" destOrd="0" presId="urn:microsoft.com/office/officeart/2005/8/layout/radial4"/>
    <dgm:cxn modelId="{56CA1596-35CC-45CD-9C88-227EF4B6A678}" type="presParOf" srcId="{685B12A7-8398-43E3-BB39-C509F53982CC}" destId="{40A514F8-5C09-48C1-9830-10EE68338163}" srcOrd="6" destOrd="0" presId="urn:microsoft.com/office/officeart/2005/8/layout/radial4"/>
    <dgm:cxn modelId="{99FF361F-37BC-44E4-8CF1-29A53300A6BE}" type="presParOf" srcId="{685B12A7-8398-43E3-BB39-C509F53982CC}" destId="{35284E44-4FAB-4FB6-8EA1-D1D2009B105C}" srcOrd="7" destOrd="0" presId="urn:microsoft.com/office/officeart/2005/8/layout/radial4"/>
    <dgm:cxn modelId="{C288DBFB-877D-4D99-9F09-9CFF132CF945}" type="presParOf" srcId="{685B12A7-8398-43E3-BB39-C509F53982CC}" destId="{3331ED85-99D3-49CF-9543-466BCC6CA014}" srcOrd="8" destOrd="0" presId="urn:microsoft.com/office/officeart/2005/8/layout/radial4"/>
    <dgm:cxn modelId="{53E4DB4B-DBAE-48D5-BF62-24C7A3609A42}" type="presParOf" srcId="{685B12A7-8398-43E3-BB39-C509F53982CC}" destId="{3D676953-4A5D-4391-8482-40BF0CB48073}" srcOrd="9" destOrd="0" presId="urn:microsoft.com/office/officeart/2005/8/layout/radial4"/>
    <dgm:cxn modelId="{043863B8-46F2-419D-9CA5-54E78F37373E}" type="presParOf" srcId="{685B12A7-8398-43E3-BB39-C509F53982CC}" destId="{ACD3EC55-65DC-4E45-B0C1-D7587E73564D}"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FDA83D-1B19-46A8-B308-6FEA7ADF42A9}" type="doc">
      <dgm:prSet loTypeId="urn:microsoft.com/office/officeart/2009/3/layout/CircleRelationship" loCatId="relationship" qsTypeId="urn:microsoft.com/office/officeart/2005/8/quickstyle/simple1" qsCatId="simple" csTypeId="urn:microsoft.com/office/officeart/2005/8/colors/accent2_1" csCatId="accent2" phldr="1"/>
      <dgm:spPr/>
      <dgm:t>
        <a:bodyPr/>
        <a:lstStyle/>
        <a:p>
          <a:endParaRPr lang="ru-RU"/>
        </a:p>
      </dgm:t>
    </dgm:pt>
    <dgm:pt modelId="{414A308E-39BC-43A8-81D7-56DB9C5B2417}">
      <dgm:prSet phldrT="[Текст]" custT="1"/>
      <dgm:spPr>
        <a:solidFill>
          <a:schemeClr val="accent2"/>
        </a:solidFill>
      </dgm:spPr>
      <dgm:t>
        <a:bodyPr/>
        <a:lstStyle/>
        <a:p>
          <a:r>
            <a:rPr lang="ru-RU" sz="2800" dirty="0" smtClean="0">
              <a:solidFill>
                <a:schemeClr val="bg1"/>
              </a:solidFill>
            </a:rPr>
            <a:t>Как замерить лояльность</a:t>
          </a:r>
          <a:r>
            <a:rPr lang="en-US" sz="2800" dirty="0" smtClean="0">
              <a:solidFill>
                <a:schemeClr val="bg1"/>
              </a:solidFill>
            </a:rPr>
            <a:t>?</a:t>
          </a:r>
          <a:endParaRPr lang="ru-RU" sz="2800" dirty="0">
            <a:solidFill>
              <a:schemeClr val="bg1"/>
            </a:solidFill>
          </a:endParaRPr>
        </a:p>
      </dgm:t>
    </dgm:pt>
    <dgm:pt modelId="{A010C47E-4822-4A65-9AAD-E82E120B549A}" type="parTrans" cxnId="{805D45E5-62EB-4F03-8C2C-CBE5246A6BA4}">
      <dgm:prSet/>
      <dgm:spPr/>
      <dgm:t>
        <a:bodyPr/>
        <a:lstStyle/>
        <a:p>
          <a:endParaRPr lang="ru-RU" sz="4400"/>
        </a:p>
      </dgm:t>
    </dgm:pt>
    <dgm:pt modelId="{7A2D6AA2-13AD-41A3-A72C-D959FE80C4F6}" type="sibTrans" cxnId="{805D45E5-62EB-4F03-8C2C-CBE5246A6BA4}">
      <dgm:prSet/>
      <dgm:spPr/>
      <dgm:t>
        <a:bodyPr/>
        <a:lstStyle/>
        <a:p>
          <a:endParaRPr lang="ru-RU" sz="4400"/>
        </a:p>
      </dgm:t>
    </dgm:pt>
    <dgm:pt modelId="{4F5A9B73-31DD-45D9-98A3-F600F76E22BD}">
      <dgm:prSet phldrT="[Текст]" custT="1"/>
      <dgm:spPr/>
      <dgm:t>
        <a:bodyPr/>
        <a:lstStyle/>
        <a:p>
          <a:r>
            <a:rPr lang="ru-RU" sz="1600" dirty="0" smtClean="0"/>
            <a:t>Какие сегменты?</a:t>
          </a:r>
          <a:endParaRPr lang="ru-RU" sz="1600" dirty="0"/>
        </a:p>
      </dgm:t>
    </dgm:pt>
    <dgm:pt modelId="{B71AAD5D-5458-49A4-BF90-CE4FD3201470}" type="parTrans" cxnId="{CB321444-95A1-47B8-8A28-32DC2D8B2FE0}">
      <dgm:prSet/>
      <dgm:spPr/>
      <dgm:t>
        <a:bodyPr/>
        <a:lstStyle/>
        <a:p>
          <a:endParaRPr lang="ru-RU" sz="4400"/>
        </a:p>
      </dgm:t>
    </dgm:pt>
    <dgm:pt modelId="{6C30263F-066E-4CA4-8FF0-B54EFD70F016}" type="sibTrans" cxnId="{CB321444-95A1-47B8-8A28-32DC2D8B2FE0}">
      <dgm:prSet/>
      <dgm:spPr/>
      <dgm:t>
        <a:bodyPr/>
        <a:lstStyle/>
        <a:p>
          <a:endParaRPr lang="ru-RU" sz="4400"/>
        </a:p>
      </dgm:t>
    </dgm:pt>
    <dgm:pt modelId="{6C5FCEB3-DD96-4824-81D4-6093AF4E205C}">
      <dgm:prSet phldrT="[Текст]" custT="1"/>
      <dgm:spPr/>
      <dgm:t>
        <a:bodyPr/>
        <a:lstStyle/>
        <a:p>
          <a:r>
            <a:rPr lang="ru-RU" sz="1600" dirty="0" smtClean="0"/>
            <a:t>Почему покупают</a:t>
          </a:r>
          <a:r>
            <a:rPr lang="en-US" sz="1600" dirty="0" smtClean="0"/>
            <a:t>?</a:t>
          </a:r>
          <a:endParaRPr lang="ru-RU" sz="1600" dirty="0"/>
        </a:p>
      </dgm:t>
    </dgm:pt>
    <dgm:pt modelId="{02A47094-5E08-4A52-99B0-EE3BD4B14351}" type="parTrans" cxnId="{210411B5-C8AA-47AA-A659-84F83DD0EFE4}">
      <dgm:prSet/>
      <dgm:spPr/>
      <dgm:t>
        <a:bodyPr/>
        <a:lstStyle/>
        <a:p>
          <a:endParaRPr lang="ru-RU" sz="4400"/>
        </a:p>
      </dgm:t>
    </dgm:pt>
    <dgm:pt modelId="{3838418B-0DE0-4C93-A503-12194245ADC7}" type="sibTrans" cxnId="{210411B5-C8AA-47AA-A659-84F83DD0EFE4}">
      <dgm:prSet/>
      <dgm:spPr/>
      <dgm:t>
        <a:bodyPr/>
        <a:lstStyle/>
        <a:p>
          <a:endParaRPr lang="ru-RU" sz="4400"/>
        </a:p>
      </dgm:t>
    </dgm:pt>
    <dgm:pt modelId="{8E1A2829-9527-4588-BBA6-A333918CE0B4}">
      <dgm:prSet phldrT="[Текст]" custT="1"/>
      <dgm:spPr/>
      <dgm:t>
        <a:bodyPr/>
        <a:lstStyle/>
        <a:p>
          <a:r>
            <a:rPr lang="ru-RU" sz="1200" dirty="0" smtClean="0"/>
            <a:t>Кто откликается</a:t>
          </a:r>
          <a:r>
            <a:rPr lang="en-US" sz="1200" dirty="0" smtClean="0"/>
            <a:t>?</a:t>
          </a:r>
          <a:endParaRPr lang="ru-RU" sz="1200" dirty="0"/>
        </a:p>
      </dgm:t>
    </dgm:pt>
    <dgm:pt modelId="{72E724E8-CDE7-4214-883E-58D8B8A14F5D}" type="parTrans" cxnId="{686C57A6-DD80-4A2A-89B6-FF6A759A80EA}">
      <dgm:prSet/>
      <dgm:spPr/>
      <dgm:t>
        <a:bodyPr/>
        <a:lstStyle/>
        <a:p>
          <a:endParaRPr lang="ru-RU" sz="4400"/>
        </a:p>
      </dgm:t>
    </dgm:pt>
    <dgm:pt modelId="{79F20B33-5CB3-45BE-81BF-0E37B2719ACD}" type="sibTrans" cxnId="{686C57A6-DD80-4A2A-89B6-FF6A759A80EA}">
      <dgm:prSet/>
      <dgm:spPr/>
      <dgm:t>
        <a:bodyPr/>
        <a:lstStyle/>
        <a:p>
          <a:endParaRPr lang="ru-RU" sz="4400"/>
        </a:p>
      </dgm:t>
    </dgm:pt>
    <dgm:pt modelId="{461E86B7-4138-4094-B999-6D5664EAFB9C}">
      <dgm:prSet phldrT="[Текст]" custT="1"/>
      <dgm:spPr/>
      <dgm:t>
        <a:bodyPr/>
        <a:lstStyle/>
        <a:p>
          <a:r>
            <a:rPr lang="ru-RU" sz="1200" dirty="0" smtClean="0"/>
            <a:t>Когда покупают</a:t>
          </a:r>
          <a:r>
            <a:rPr lang="en-US" sz="1200" dirty="0" smtClean="0"/>
            <a:t>?</a:t>
          </a:r>
          <a:endParaRPr lang="ru-RU" sz="1200" dirty="0"/>
        </a:p>
      </dgm:t>
    </dgm:pt>
    <dgm:pt modelId="{1C67050B-4C3E-48F5-AC41-98D8F576BBEC}" type="parTrans" cxnId="{CF6AB061-A398-43FF-936C-8175DCF7C7E9}">
      <dgm:prSet/>
      <dgm:spPr/>
      <dgm:t>
        <a:bodyPr/>
        <a:lstStyle/>
        <a:p>
          <a:endParaRPr lang="ru-RU" sz="4400"/>
        </a:p>
      </dgm:t>
    </dgm:pt>
    <dgm:pt modelId="{D2D8AB10-6FEC-4B3D-98A9-17DD8D501B25}" type="sibTrans" cxnId="{CF6AB061-A398-43FF-936C-8175DCF7C7E9}">
      <dgm:prSet/>
      <dgm:spPr/>
      <dgm:t>
        <a:bodyPr/>
        <a:lstStyle/>
        <a:p>
          <a:endParaRPr lang="ru-RU" sz="4400"/>
        </a:p>
      </dgm:t>
    </dgm:pt>
    <dgm:pt modelId="{30E4D2DC-A37F-4FF2-87F4-ECF711B916F4}">
      <dgm:prSet phldrT="[Текст]" custT="1"/>
      <dgm:spPr/>
      <dgm:t>
        <a:bodyPr/>
        <a:lstStyle/>
        <a:p>
          <a:r>
            <a:rPr lang="ru-RU" sz="1400" dirty="0" smtClean="0"/>
            <a:t>Что предложить</a:t>
          </a:r>
          <a:r>
            <a:rPr lang="en-US" sz="1400" dirty="0" smtClean="0"/>
            <a:t>?</a:t>
          </a:r>
          <a:endParaRPr lang="ru-RU" sz="1400" dirty="0"/>
        </a:p>
      </dgm:t>
    </dgm:pt>
    <dgm:pt modelId="{E78300B4-D2EC-4E71-B404-C735429009FA}" type="parTrans" cxnId="{476BAAFA-CECC-4763-A298-9E3A69D20183}">
      <dgm:prSet/>
      <dgm:spPr/>
      <dgm:t>
        <a:bodyPr/>
        <a:lstStyle/>
        <a:p>
          <a:endParaRPr lang="ru-RU" sz="4400"/>
        </a:p>
      </dgm:t>
    </dgm:pt>
    <dgm:pt modelId="{700C251D-D1CE-46C3-B552-40F3C0A4D40E}" type="sibTrans" cxnId="{476BAAFA-CECC-4763-A298-9E3A69D20183}">
      <dgm:prSet/>
      <dgm:spPr/>
      <dgm:t>
        <a:bodyPr/>
        <a:lstStyle/>
        <a:p>
          <a:endParaRPr lang="ru-RU" sz="4400"/>
        </a:p>
      </dgm:t>
    </dgm:pt>
    <dgm:pt modelId="{04439F22-1664-4E67-ACBC-FA86222D0FD4}" type="pres">
      <dgm:prSet presAssocID="{90FDA83D-1B19-46A8-B308-6FEA7ADF42A9}" presName="Name0" presStyleCnt="0">
        <dgm:presLayoutVars>
          <dgm:chMax val="1"/>
          <dgm:chPref val="1"/>
        </dgm:presLayoutVars>
      </dgm:prSet>
      <dgm:spPr/>
      <dgm:t>
        <a:bodyPr/>
        <a:lstStyle/>
        <a:p>
          <a:endParaRPr lang="ru-RU"/>
        </a:p>
      </dgm:t>
    </dgm:pt>
    <dgm:pt modelId="{48104444-117C-4454-A42B-B948EF00C9BF}" type="pres">
      <dgm:prSet presAssocID="{414A308E-39BC-43A8-81D7-56DB9C5B2417}" presName="Parent" presStyleLbl="node0" presStyleIdx="0" presStyleCnt="1" custScaleX="181229" custScaleY="173380">
        <dgm:presLayoutVars>
          <dgm:chMax val="5"/>
          <dgm:chPref val="5"/>
        </dgm:presLayoutVars>
      </dgm:prSet>
      <dgm:spPr/>
      <dgm:t>
        <a:bodyPr/>
        <a:lstStyle/>
        <a:p>
          <a:endParaRPr lang="ru-RU"/>
        </a:p>
      </dgm:t>
    </dgm:pt>
    <dgm:pt modelId="{2EEB6815-73EF-447D-AB1A-0310ACF5E6BB}" type="pres">
      <dgm:prSet presAssocID="{414A308E-39BC-43A8-81D7-56DB9C5B2417}" presName="Accent2" presStyleLbl="node1" presStyleIdx="0" presStyleCnt="19" custLinFactX="300000" custLinFactY="54559" custLinFactNeighborX="390731" custLinFactNeighborY="100000"/>
      <dgm:spPr/>
    </dgm:pt>
    <dgm:pt modelId="{B4374513-AA2A-441F-BED7-9D5EE7B7BCDA}" type="pres">
      <dgm:prSet presAssocID="{414A308E-39BC-43A8-81D7-56DB9C5B2417}" presName="Accent3" presStyleLbl="node1" presStyleIdx="1" presStyleCnt="19" custLinFactX="100000" custLinFactNeighborX="105232" custLinFactNeighborY="-74997"/>
      <dgm:spPr/>
    </dgm:pt>
    <dgm:pt modelId="{55002CC9-D517-49FE-A1C2-320C0C88C2BC}" type="pres">
      <dgm:prSet presAssocID="{414A308E-39BC-43A8-81D7-56DB9C5B2417}" presName="Accent4" presStyleLbl="node1" presStyleIdx="2" presStyleCnt="19" custLinFactX="19558" custLinFactY="52084" custLinFactNeighborX="100000" custLinFactNeighborY="100000"/>
      <dgm:spPr/>
    </dgm:pt>
    <dgm:pt modelId="{0D6A3EEA-2076-4A40-8FA3-906F8A7BFA51}" type="pres">
      <dgm:prSet presAssocID="{414A308E-39BC-43A8-81D7-56DB9C5B2417}" presName="Accent5" presStyleLbl="node1" presStyleIdx="3" presStyleCnt="19" custLinFactX="-100000" custLinFactY="-200000" custLinFactNeighborX="-111735" custLinFactNeighborY="-223526"/>
      <dgm:spPr/>
    </dgm:pt>
    <dgm:pt modelId="{814E9CF1-32F0-4847-B2B3-B5CA592828E7}" type="pres">
      <dgm:prSet presAssocID="{414A308E-39BC-43A8-81D7-56DB9C5B2417}" presName="Accent6" presStyleLbl="node1" presStyleIdx="4" presStyleCnt="19" custLinFactX="-182797" custLinFactY="100000" custLinFactNeighborX="-200000" custLinFactNeighborY="102670"/>
      <dgm:spPr/>
    </dgm:pt>
    <dgm:pt modelId="{68CB5379-75B4-49A9-9381-9E97178A43A1}" type="pres">
      <dgm:prSet presAssocID="{4F5A9B73-31DD-45D9-98A3-F600F76E22BD}" presName="Child1" presStyleLbl="node1" presStyleIdx="5" presStyleCnt="19" custScaleX="221825" custScaleY="221825" custLinFactNeighborX="-69734" custLinFactNeighborY="-82041">
        <dgm:presLayoutVars>
          <dgm:chMax val="0"/>
          <dgm:chPref val="0"/>
        </dgm:presLayoutVars>
      </dgm:prSet>
      <dgm:spPr/>
      <dgm:t>
        <a:bodyPr/>
        <a:lstStyle/>
        <a:p>
          <a:endParaRPr lang="ru-RU"/>
        </a:p>
      </dgm:t>
    </dgm:pt>
    <dgm:pt modelId="{F564B0E5-933E-4696-937D-51F87B6BCB8B}" type="pres">
      <dgm:prSet presAssocID="{4F5A9B73-31DD-45D9-98A3-F600F76E22BD}" presName="Accent7" presStyleCnt="0"/>
      <dgm:spPr/>
    </dgm:pt>
    <dgm:pt modelId="{C900762A-50A3-4C6A-978A-2F293C2779CC}" type="pres">
      <dgm:prSet presAssocID="{4F5A9B73-31DD-45D9-98A3-F600F76E22BD}" presName="AccentHold1" presStyleLbl="node1" presStyleIdx="6" presStyleCnt="19" custLinFactY="-200000" custLinFactNeighborX="-10514" custLinFactNeighborY="-203602"/>
      <dgm:spPr/>
    </dgm:pt>
    <dgm:pt modelId="{38822DD6-8F56-4943-B4E3-BADD431EA7F2}" type="pres">
      <dgm:prSet presAssocID="{4F5A9B73-31DD-45D9-98A3-F600F76E22BD}" presName="Accent8" presStyleCnt="0"/>
      <dgm:spPr/>
    </dgm:pt>
    <dgm:pt modelId="{E54CE576-F170-428F-8F3B-A67E28D24DA0}" type="pres">
      <dgm:prSet presAssocID="{4F5A9B73-31DD-45D9-98A3-F600F76E22BD}" presName="AccentHold2" presStyleLbl="node1" presStyleIdx="7" presStyleCnt="19" custLinFactNeighborX="-83028" custLinFactNeighborY="-75516"/>
      <dgm:spPr/>
    </dgm:pt>
    <dgm:pt modelId="{C5A1B10F-9FE3-4717-9696-8B04DADED074}" type="pres">
      <dgm:prSet presAssocID="{6C5FCEB3-DD96-4824-81D4-6093AF4E205C}" presName="Child2" presStyleLbl="node1" presStyleIdx="8" presStyleCnt="19" custScaleX="228424" custScaleY="228424" custLinFactX="9488" custLinFactNeighborX="100000" custLinFactNeighborY="75920">
        <dgm:presLayoutVars>
          <dgm:chMax val="0"/>
          <dgm:chPref val="0"/>
        </dgm:presLayoutVars>
      </dgm:prSet>
      <dgm:spPr/>
      <dgm:t>
        <a:bodyPr/>
        <a:lstStyle/>
        <a:p>
          <a:endParaRPr lang="ru-RU"/>
        </a:p>
      </dgm:t>
    </dgm:pt>
    <dgm:pt modelId="{03441A84-31E3-4B37-A59F-8457125919EB}" type="pres">
      <dgm:prSet presAssocID="{6C5FCEB3-DD96-4824-81D4-6093AF4E205C}" presName="Accent9" presStyleCnt="0"/>
      <dgm:spPr/>
    </dgm:pt>
    <dgm:pt modelId="{E35AE4F9-00D8-4544-94D9-D96652F3A545}" type="pres">
      <dgm:prSet presAssocID="{6C5FCEB3-DD96-4824-81D4-6093AF4E205C}" presName="AccentHold1" presStyleLbl="node1" presStyleIdx="9" presStyleCnt="19"/>
      <dgm:spPr/>
    </dgm:pt>
    <dgm:pt modelId="{FC68EA4F-68D8-4BB8-894B-FCCD7EFDE58B}" type="pres">
      <dgm:prSet presAssocID="{6C5FCEB3-DD96-4824-81D4-6093AF4E205C}" presName="Accent10" presStyleCnt="0"/>
      <dgm:spPr/>
    </dgm:pt>
    <dgm:pt modelId="{8CE399E3-9BF5-49DF-9451-4C718777A6E3}" type="pres">
      <dgm:prSet presAssocID="{6C5FCEB3-DD96-4824-81D4-6093AF4E205C}" presName="AccentHold2" presStyleLbl="node1" presStyleIdx="10" presStyleCnt="19"/>
      <dgm:spPr/>
    </dgm:pt>
    <dgm:pt modelId="{D2971968-B883-4642-8466-10F2E4551229}" type="pres">
      <dgm:prSet presAssocID="{6C5FCEB3-DD96-4824-81D4-6093AF4E205C}" presName="Accent11" presStyleCnt="0"/>
      <dgm:spPr/>
    </dgm:pt>
    <dgm:pt modelId="{9CCEC6A4-7CCC-45B2-87F5-A6A13E85AE11}" type="pres">
      <dgm:prSet presAssocID="{6C5FCEB3-DD96-4824-81D4-6093AF4E205C}" presName="AccentHold3" presStyleLbl="node1" presStyleIdx="11" presStyleCnt="19" custLinFactX="-69316" custLinFactY="-600000" custLinFactNeighborX="-100000" custLinFactNeighborY="-682266"/>
      <dgm:spPr/>
    </dgm:pt>
    <dgm:pt modelId="{DADFEC8C-9344-458D-A7C6-B2F2F7CF269B}" type="pres">
      <dgm:prSet presAssocID="{461E86B7-4138-4094-B999-6D5664EAFB9C}" presName="Child3" presStyleLbl="node1" presStyleIdx="12" presStyleCnt="19" custScaleX="180018" custScaleY="180018" custLinFactNeighborX="-55230" custLinFactNeighborY="53031">
        <dgm:presLayoutVars>
          <dgm:chMax val="0"/>
          <dgm:chPref val="0"/>
        </dgm:presLayoutVars>
      </dgm:prSet>
      <dgm:spPr/>
      <dgm:t>
        <a:bodyPr/>
        <a:lstStyle/>
        <a:p>
          <a:endParaRPr lang="ru-RU"/>
        </a:p>
      </dgm:t>
    </dgm:pt>
    <dgm:pt modelId="{373F3CE1-2ECA-428E-B4B8-01EC3312CE24}" type="pres">
      <dgm:prSet presAssocID="{461E86B7-4138-4094-B999-6D5664EAFB9C}" presName="Accent12" presStyleCnt="0"/>
      <dgm:spPr/>
    </dgm:pt>
    <dgm:pt modelId="{370BE6C5-67C7-4093-837A-55167DF56D86}" type="pres">
      <dgm:prSet presAssocID="{461E86B7-4138-4094-B999-6D5664EAFB9C}" presName="AccentHold1" presStyleLbl="node1" presStyleIdx="13" presStyleCnt="19"/>
      <dgm:spPr/>
    </dgm:pt>
    <dgm:pt modelId="{5C5A3DD2-2736-4A0F-A8C0-567220B1696E}" type="pres">
      <dgm:prSet presAssocID="{8E1A2829-9527-4588-BBA6-A333918CE0B4}" presName="Child4" presStyleLbl="node1" presStyleIdx="14" presStyleCnt="19" custScaleX="217606" custScaleY="217605" custLinFactX="-70996" custLinFactNeighborX="-100000" custLinFactNeighborY="-35389">
        <dgm:presLayoutVars>
          <dgm:chMax val="0"/>
          <dgm:chPref val="0"/>
        </dgm:presLayoutVars>
      </dgm:prSet>
      <dgm:spPr/>
      <dgm:t>
        <a:bodyPr/>
        <a:lstStyle/>
        <a:p>
          <a:endParaRPr lang="ru-RU"/>
        </a:p>
      </dgm:t>
    </dgm:pt>
    <dgm:pt modelId="{311F6D4F-ADDE-4BAC-8E28-9E94AA7F96CE}" type="pres">
      <dgm:prSet presAssocID="{8E1A2829-9527-4588-BBA6-A333918CE0B4}" presName="Accent13" presStyleCnt="0"/>
      <dgm:spPr/>
    </dgm:pt>
    <dgm:pt modelId="{87895233-5010-41E9-BC2A-7284AE3A7574}" type="pres">
      <dgm:prSet presAssocID="{8E1A2829-9527-4588-BBA6-A333918CE0B4}" presName="AccentHold1" presStyleLbl="node1" presStyleIdx="15" presStyleCnt="19" custLinFactX="-51104" custLinFactY="100000" custLinFactNeighborX="-100000" custLinFactNeighborY="156908"/>
      <dgm:spPr/>
    </dgm:pt>
    <dgm:pt modelId="{FB57F399-0610-463A-B6AB-8A7F6F27DA0B}" type="pres">
      <dgm:prSet presAssocID="{30E4D2DC-A37F-4FF2-87F4-ECF711B916F4}" presName="Child5" presStyleLbl="node1" presStyleIdx="16" presStyleCnt="19" custScaleX="234465" custScaleY="233650" custLinFactX="18818" custLinFactNeighborX="100000" custLinFactNeighborY="37847">
        <dgm:presLayoutVars>
          <dgm:chMax val="0"/>
          <dgm:chPref val="0"/>
        </dgm:presLayoutVars>
      </dgm:prSet>
      <dgm:spPr/>
      <dgm:t>
        <a:bodyPr/>
        <a:lstStyle/>
        <a:p>
          <a:endParaRPr lang="ru-RU"/>
        </a:p>
      </dgm:t>
    </dgm:pt>
    <dgm:pt modelId="{F5AA00ED-1DE0-434D-B3FA-274DE4DB70C1}" type="pres">
      <dgm:prSet presAssocID="{30E4D2DC-A37F-4FF2-87F4-ECF711B916F4}" presName="Accent15" presStyleCnt="0"/>
      <dgm:spPr/>
    </dgm:pt>
    <dgm:pt modelId="{A4BA5427-44E8-4F3A-AEF7-AD8E6B734D5A}" type="pres">
      <dgm:prSet presAssocID="{30E4D2DC-A37F-4FF2-87F4-ECF711B916F4}" presName="AccentHold2" presStyleLbl="node1" presStyleIdx="17" presStyleCnt="19" custLinFactX="-100000" custLinFactY="200000" custLinFactNeighborX="-172292" custLinFactNeighborY="266561"/>
      <dgm:spPr/>
    </dgm:pt>
    <dgm:pt modelId="{B1CD4D71-B549-44F7-9A74-CB1C36993DBC}" type="pres">
      <dgm:prSet presAssocID="{30E4D2DC-A37F-4FF2-87F4-ECF711B916F4}" presName="Accent16" presStyleCnt="0"/>
      <dgm:spPr/>
    </dgm:pt>
    <dgm:pt modelId="{18485E1A-9330-4322-94BC-340BD4AFA9EF}" type="pres">
      <dgm:prSet presAssocID="{30E4D2DC-A37F-4FF2-87F4-ECF711B916F4}" presName="AccentHold3" presStyleLbl="node1" presStyleIdx="18" presStyleCnt="19" custLinFactX="300000" custLinFactNeighborX="336165" custLinFactNeighborY="-60950"/>
      <dgm:spPr/>
    </dgm:pt>
  </dgm:ptLst>
  <dgm:cxnLst>
    <dgm:cxn modelId="{58650083-0E71-4970-9BD2-364E0A8C3882}" type="presOf" srcId="{461E86B7-4138-4094-B999-6D5664EAFB9C}" destId="{DADFEC8C-9344-458D-A7C6-B2F2F7CF269B}" srcOrd="0" destOrd="0" presId="urn:microsoft.com/office/officeart/2009/3/layout/CircleRelationship"/>
    <dgm:cxn modelId="{5EE02CD1-D641-46F7-95A2-FB77817901E5}" type="presOf" srcId="{4F5A9B73-31DD-45D9-98A3-F600F76E22BD}" destId="{68CB5379-75B4-49A9-9381-9E97178A43A1}" srcOrd="0" destOrd="0" presId="urn:microsoft.com/office/officeart/2009/3/layout/CircleRelationship"/>
    <dgm:cxn modelId="{CF6AB061-A398-43FF-936C-8175DCF7C7E9}" srcId="{414A308E-39BC-43A8-81D7-56DB9C5B2417}" destId="{461E86B7-4138-4094-B999-6D5664EAFB9C}" srcOrd="2" destOrd="0" parTransId="{1C67050B-4C3E-48F5-AC41-98D8F576BBEC}" sibTransId="{D2D8AB10-6FEC-4B3D-98A9-17DD8D501B25}"/>
    <dgm:cxn modelId="{96694C5B-6F93-4CD4-BC9C-E7F5A7607758}" type="presOf" srcId="{90FDA83D-1B19-46A8-B308-6FEA7ADF42A9}" destId="{04439F22-1664-4E67-ACBC-FA86222D0FD4}" srcOrd="0" destOrd="0" presId="urn:microsoft.com/office/officeart/2009/3/layout/CircleRelationship"/>
    <dgm:cxn modelId="{686C57A6-DD80-4A2A-89B6-FF6A759A80EA}" srcId="{414A308E-39BC-43A8-81D7-56DB9C5B2417}" destId="{8E1A2829-9527-4588-BBA6-A333918CE0B4}" srcOrd="3" destOrd="0" parTransId="{72E724E8-CDE7-4214-883E-58D8B8A14F5D}" sibTransId="{79F20B33-5CB3-45BE-81BF-0E37B2719ACD}"/>
    <dgm:cxn modelId="{CB321444-95A1-47B8-8A28-32DC2D8B2FE0}" srcId="{414A308E-39BC-43A8-81D7-56DB9C5B2417}" destId="{4F5A9B73-31DD-45D9-98A3-F600F76E22BD}" srcOrd="0" destOrd="0" parTransId="{B71AAD5D-5458-49A4-BF90-CE4FD3201470}" sibTransId="{6C30263F-066E-4CA4-8FF0-B54EFD70F016}"/>
    <dgm:cxn modelId="{210411B5-C8AA-47AA-A659-84F83DD0EFE4}" srcId="{414A308E-39BC-43A8-81D7-56DB9C5B2417}" destId="{6C5FCEB3-DD96-4824-81D4-6093AF4E205C}" srcOrd="1" destOrd="0" parTransId="{02A47094-5E08-4A52-99B0-EE3BD4B14351}" sibTransId="{3838418B-0DE0-4C93-A503-12194245ADC7}"/>
    <dgm:cxn modelId="{476BAAFA-CECC-4763-A298-9E3A69D20183}" srcId="{414A308E-39BC-43A8-81D7-56DB9C5B2417}" destId="{30E4D2DC-A37F-4FF2-87F4-ECF711B916F4}" srcOrd="4" destOrd="0" parTransId="{E78300B4-D2EC-4E71-B404-C735429009FA}" sibTransId="{700C251D-D1CE-46C3-B552-40F3C0A4D40E}"/>
    <dgm:cxn modelId="{D5CA7988-21E8-431D-ACD5-C954D2C8540E}" type="presOf" srcId="{414A308E-39BC-43A8-81D7-56DB9C5B2417}" destId="{48104444-117C-4454-A42B-B948EF00C9BF}" srcOrd="0" destOrd="0" presId="urn:microsoft.com/office/officeart/2009/3/layout/CircleRelationship"/>
    <dgm:cxn modelId="{2131D810-B816-4069-935C-2AD138817E4C}" type="presOf" srcId="{30E4D2DC-A37F-4FF2-87F4-ECF711B916F4}" destId="{FB57F399-0610-463A-B6AB-8A7F6F27DA0B}" srcOrd="0" destOrd="0" presId="urn:microsoft.com/office/officeart/2009/3/layout/CircleRelationship"/>
    <dgm:cxn modelId="{84051322-0AFC-4351-82E9-986997D32E8C}" type="presOf" srcId="{6C5FCEB3-DD96-4824-81D4-6093AF4E205C}" destId="{C5A1B10F-9FE3-4717-9696-8B04DADED074}" srcOrd="0" destOrd="0" presId="urn:microsoft.com/office/officeart/2009/3/layout/CircleRelationship"/>
    <dgm:cxn modelId="{805D45E5-62EB-4F03-8C2C-CBE5246A6BA4}" srcId="{90FDA83D-1B19-46A8-B308-6FEA7ADF42A9}" destId="{414A308E-39BC-43A8-81D7-56DB9C5B2417}" srcOrd="0" destOrd="0" parTransId="{A010C47E-4822-4A65-9AAD-E82E120B549A}" sibTransId="{7A2D6AA2-13AD-41A3-A72C-D959FE80C4F6}"/>
    <dgm:cxn modelId="{C9FE2035-2976-438D-8056-74EDE93CAA05}" type="presOf" srcId="{8E1A2829-9527-4588-BBA6-A333918CE0B4}" destId="{5C5A3DD2-2736-4A0F-A8C0-567220B1696E}" srcOrd="0" destOrd="0" presId="urn:microsoft.com/office/officeart/2009/3/layout/CircleRelationship"/>
    <dgm:cxn modelId="{EF88CEA5-D61C-4F2E-99EE-B9B85F64379B}" type="presParOf" srcId="{04439F22-1664-4E67-ACBC-FA86222D0FD4}" destId="{48104444-117C-4454-A42B-B948EF00C9BF}" srcOrd="0" destOrd="0" presId="urn:microsoft.com/office/officeart/2009/3/layout/CircleRelationship"/>
    <dgm:cxn modelId="{C272785E-DD65-486C-95FD-9A6C12F01EEA}" type="presParOf" srcId="{04439F22-1664-4E67-ACBC-FA86222D0FD4}" destId="{2EEB6815-73EF-447D-AB1A-0310ACF5E6BB}" srcOrd="1" destOrd="0" presId="urn:microsoft.com/office/officeart/2009/3/layout/CircleRelationship"/>
    <dgm:cxn modelId="{42B4513C-1BCA-4621-A15B-73A9F62E604A}" type="presParOf" srcId="{04439F22-1664-4E67-ACBC-FA86222D0FD4}" destId="{B4374513-AA2A-441F-BED7-9D5EE7B7BCDA}" srcOrd="2" destOrd="0" presId="urn:microsoft.com/office/officeart/2009/3/layout/CircleRelationship"/>
    <dgm:cxn modelId="{1512830B-0FF2-457B-931C-E442FC66B75E}" type="presParOf" srcId="{04439F22-1664-4E67-ACBC-FA86222D0FD4}" destId="{55002CC9-D517-49FE-A1C2-320C0C88C2BC}" srcOrd="3" destOrd="0" presId="urn:microsoft.com/office/officeart/2009/3/layout/CircleRelationship"/>
    <dgm:cxn modelId="{E712E695-3007-4237-BD0D-1B86CC78290F}" type="presParOf" srcId="{04439F22-1664-4E67-ACBC-FA86222D0FD4}" destId="{0D6A3EEA-2076-4A40-8FA3-906F8A7BFA51}" srcOrd="4" destOrd="0" presId="urn:microsoft.com/office/officeart/2009/3/layout/CircleRelationship"/>
    <dgm:cxn modelId="{CA985DC3-EE8C-4BA7-8F2C-3107CC49ECA1}" type="presParOf" srcId="{04439F22-1664-4E67-ACBC-FA86222D0FD4}" destId="{814E9CF1-32F0-4847-B2B3-B5CA592828E7}" srcOrd="5" destOrd="0" presId="urn:microsoft.com/office/officeart/2009/3/layout/CircleRelationship"/>
    <dgm:cxn modelId="{7C7F8CF3-5E54-4C40-91B8-089769E5B60B}" type="presParOf" srcId="{04439F22-1664-4E67-ACBC-FA86222D0FD4}" destId="{68CB5379-75B4-49A9-9381-9E97178A43A1}" srcOrd="6" destOrd="0" presId="urn:microsoft.com/office/officeart/2009/3/layout/CircleRelationship"/>
    <dgm:cxn modelId="{FD30649B-6877-46D7-9A47-66E794982DF8}" type="presParOf" srcId="{04439F22-1664-4E67-ACBC-FA86222D0FD4}" destId="{F564B0E5-933E-4696-937D-51F87B6BCB8B}" srcOrd="7" destOrd="0" presId="urn:microsoft.com/office/officeart/2009/3/layout/CircleRelationship"/>
    <dgm:cxn modelId="{CA815D7F-4721-4A86-9210-3FF673E2D050}" type="presParOf" srcId="{F564B0E5-933E-4696-937D-51F87B6BCB8B}" destId="{C900762A-50A3-4C6A-978A-2F293C2779CC}" srcOrd="0" destOrd="0" presId="urn:microsoft.com/office/officeart/2009/3/layout/CircleRelationship"/>
    <dgm:cxn modelId="{FE525FCB-3FB6-4059-8351-61798A9FE125}" type="presParOf" srcId="{04439F22-1664-4E67-ACBC-FA86222D0FD4}" destId="{38822DD6-8F56-4943-B4E3-BADD431EA7F2}" srcOrd="8" destOrd="0" presId="urn:microsoft.com/office/officeart/2009/3/layout/CircleRelationship"/>
    <dgm:cxn modelId="{9F34DF92-EEB4-4F08-AF85-DA000A18C1CB}" type="presParOf" srcId="{38822DD6-8F56-4943-B4E3-BADD431EA7F2}" destId="{E54CE576-F170-428F-8F3B-A67E28D24DA0}" srcOrd="0" destOrd="0" presId="urn:microsoft.com/office/officeart/2009/3/layout/CircleRelationship"/>
    <dgm:cxn modelId="{388D8CAF-F48F-48B1-9AB5-04C74CE0F94C}" type="presParOf" srcId="{04439F22-1664-4E67-ACBC-FA86222D0FD4}" destId="{C5A1B10F-9FE3-4717-9696-8B04DADED074}" srcOrd="9" destOrd="0" presId="urn:microsoft.com/office/officeart/2009/3/layout/CircleRelationship"/>
    <dgm:cxn modelId="{50B9C7D5-2496-42CE-9A78-8FF0A8FF279A}" type="presParOf" srcId="{04439F22-1664-4E67-ACBC-FA86222D0FD4}" destId="{03441A84-31E3-4B37-A59F-8457125919EB}" srcOrd="10" destOrd="0" presId="urn:microsoft.com/office/officeart/2009/3/layout/CircleRelationship"/>
    <dgm:cxn modelId="{2E7F9835-18F0-4796-A542-37DCE30BCC45}" type="presParOf" srcId="{03441A84-31E3-4B37-A59F-8457125919EB}" destId="{E35AE4F9-00D8-4544-94D9-D96652F3A545}" srcOrd="0" destOrd="0" presId="urn:microsoft.com/office/officeart/2009/3/layout/CircleRelationship"/>
    <dgm:cxn modelId="{4D3240B3-B2A2-42DF-8A35-E4AA34736548}" type="presParOf" srcId="{04439F22-1664-4E67-ACBC-FA86222D0FD4}" destId="{FC68EA4F-68D8-4BB8-894B-FCCD7EFDE58B}" srcOrd="11" destOrd="0" presId="urn:microsoft.com/office/officeart/2009/3/layout/CircleRelationship"/>
    <dgm:cxn modelId="{5602F766-1C97-40FC-9773-78AC5DB582C2}" type="presParOf" srcId="{FC68EA4F-68D8-4BB8-894B-FCCD7EFDE58B}" destId="{8CE399E3-9BF5-49DF-9451-4C718777A6E3}" srcOrd="0" destOrd="0" presId="urn:microsoft.com/office/officeart/2009/3/layout/CircleRelationship"/>
    <dgm:cxn modelId="{A6DB03ED-5582-4125-847C-30EDCBA2B932}" type="presParOf" srcId="{04439F22-1664-4E67-ACBC-FA86222D0FD4}" destId="{D2971968-B883-4642-8466-10F2E4551229}" srcOrd="12" destOrd="0" presId="urn:microsoft.com/office/officeart/2009/3/layout/CircleRelationship"/>
    <dgm:cxn modelId="{EA3CD8C4-1446-47B1-A6A0-EE2E216B379B}" type="presParOf" srcId="{D2971968-B883-4642-8466-10F2E4551229}" destId="{9CCEC6A4-7CCC-45B2-87F5-A6A13E85AE11}" srcOrd="0" destOrd="0" presId="urn:microsoft.com/office/officeart/2009/3/layout/CircleRelationship"/>
    <dgm:cxn modelId="{C2D6436E-1B21-4A26-80AC-9197AAE2DD3E}" type="presParOf" srcId="{04439F22-1664-4E67-ACBC-FA86222D0FD4}" destId="{DADFEC8C-9344-458D-A7C6-B2F2F7CF269B}" srcOrd="13" destOrd="0" presId="urn:microsoft.com/office/officeart/2009/3/layout/CircleRelationship"/>
    <dgm:cxn modelId="{4E2C4F91-9CC0-4F40-80FB-4384E5458D22}" type="presParOf" srcId="{04439F22-1664-4E67-ACBC-FA86222D0FD4}" destId="{373F3CE1-2ECA-428E-B4B8-01EC3312CE24}" srcOrd="14" destOrd="0" presId="urn:microsoft.com/office/officeart/2009/3/layout/CircleRelationship"/>
    <dgm:cxn modelId="{8607AD7F-95FB-417E-A516-6E27EDE7D57D}" type="presParOf" srcId="{373F3CE1-2ECA-428E-B4B8-01EC3312CE24}" destId="{370BE6C5-67C7-4093-837A-55167DF56D86}" srcOrd="0" destOrd="0" presId="urn:microsoft.com/office/officeart/2009/3/layout/CircleRelationship"/>
    <dgm:cxn modelId="{ECCF5D35-36F4-454A-83E2-F7853E28F036}" type="presParOf" srcId="{04439F22-1664-4E67-ACBC-FA86222D0FD4}" destId="{5C5A3DD2-2736-4A0F-A8C0-567220B1696E}" srcOrd="15" destOrd="0" presId="urn:microsoft.com/office/officeart/2009/3/layout/CircleRelationship"/>
    <dgm:cxn modelId="{18830C27-3A36-4FBA-B0EC-EF7F84162012}" type="presParOf" srcId="{04439F22-1664-4E67-ACBC-FA86222D0FD4}" destId="{311F6D4F-ADDE-4BAC-8E28-9E94AA7F96CE}" srcOrd="16" destOrd="0" presId="urn:microsoft.com/office/officeart/2009/3/layout/CircleRelationship"/>
    <dgm:cxn modelId="{6EDF389B-8D48-4383-9F9B-A21EC4583226}" type="presParOf" srcId="{311F6D4F-ADDE-4BAC-8E28-9E94AA7F96CE}" destId="{87895233-5010-41E9-BC2A-7284AE3A7574}" srcOrd="0" destOrd="0" presId="urn:microsoft.com/office/officeart/2009/3/layout/CircleRelationship"/>
    <dgm:cxn modelId="{DA62B8F3-B380-46C4-ADCB-78D6B0C596F7}" type="presParOf" srcId="{04439F22-1664-4E67-ACBC-FA86222D0FD4}" destId="{FB57F399-0610-463A-B6AB-8A7F6F27DA0B}" srcOrd="17" destOrd="0" presId="urn:microsoft.com/office/officeart/2009/3/layout/CircleRelationship"/>
    <dgm:cxn modelId="{518F0CCC-AB23-4DE4-9F20-4F6FFC1A41F2}" type="presParOf" srcId="{04439F22-1664-4E67-ACBC-FA86222D0FD4}" destId="{F5AA00ED-1DE0-434D-B3FA-274DE4DB70C1}" srcOrd="18" destOrd="0" presId="urn:microsoft.com/office/officeart/2009/3/layout/CircleRelationship"/>
    <dgm:cxn modelId="{E689CC92-3DC0-43C2-A4CE-5A0E11794C7E}" type="presParOf" srcId="{F5AA00ED-1DE0-434D-B3FA-274DE4DB70C1}" destId="{A4BA5427-44E8-4F3A-AEF7-AD8E6B734D5A}" srcOrd="0" destOrd="0" presId="urn:microsoft.com/office/officeart/2009/3/layout/CircleRelationship"/>
    <dgm:cxn modelId="{DE042E77-4C50-40CC-BA16-407C194D4885}" type="presParOf" srcId="{04439F22-1664-4E67-ACBC-FA86222D0FD4}" destId="{B1CD4D71-B549-44F7-9A74-CB1C36993DBC}" srcOrd="19" destOrd="0" presId="urn:microsoft.com/office/officeart/2009/3/layout/CircleRelationship"/>
    <dgm:cxn modelId="{1D25C50E-0CCC-47A8-9726-111FBFF5358A}" type="presParOf" srcId="{B1CD4D71-B549-44F7-9A74-CB1C36993DBC}" destId="{18485E1A-9330-4322-94BC-340BD4AFA9EF}"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42CE196-A453-45CF-ABAD-B5CE51FC2FB9}" type="doc">
      <dgm:prSet loTypeId="urn:microsoft.com/office/officeart/2005/8/layout/arrow2" loCatId="process" qsTypeId="urn:microsoft.com/office/officeart/2005/8/quickstyle/simple1" qsCatId="simple" csTypeId="urn:microsoft.com/office/officeart/2005/8/colors/accent2_1" csCatId="accent2" phldr="1"/>
      <dgm:spPr/>
    </dgm:pt>
    <dgm:pt modelId="{A7B9E105-E978-4087-AB45-FDE25889579B}">
      <dgm:prSet phldrT="[Text]"/>
      <dgm:spPr/>
      <dgm:t>
        <a:bodyPr/>
        <a:lstStyle/>
        <a:p>
          <a:r>
            <a:rPr lang="ru-RU" dirty="0" smtClean="0"/>
            <a:t>Пол </a:t>
          </a:r>
          <a:endParaRPr lang="en-US" dirty="0"/>
        </a:p>
      </dgm:t>
    </dgm:pt>
    <dgm:pt modelId="{2540F6B2-89ED-421C-A228-6175B008BB19}" type="parTrans" cxnId="{EB6F6024-E325-42DC-A3EE-2D5668F0A665}">
      <dgm:prSet/>
      <dgm:spPr/>
      <dgm:t>
        <a:bodyPr/>
        <a:lstStyle/>
        <a:p>
          <a:endParaRPr lang="en-US"/>
        </a:p>
      </dgm:t>
    </dgm:pt>
    <dgm:pt modelId="{3764385B-7F4C-4BF0-9FE1-D4B4A15915D5}" type="sibTrans" cxnId="{EB6F6024-E325-42DC-A3EE-2D5668F0A665}">
      <dgm:prSet/>
      <dgm:spPr/>
      <dgm:t>
        <a:bodyPr/>
        <a:lstStyle/>
        <a:p>
          <a:endParaRPr lang="en-US"/>
        </a:p>
      </dgm:t>
    </dgm:pt>
    <dgm:pt modelId="{75D99CFA-1E6F-42DF-9876-967C73253AED}">
      <dgm:prSet phldrT="[Text]"/>
      <dgm:spPr/>
      <dgm:t>
        <a:bodyPr/>
        <a:lstStyle/>
        <a:p>
          <a:r>
            <a:rPr lang="ru-RU" dirty="0" smtClean="0"/>
            <a:t>Возраст</a:t>
          </a:r>
          <a:endParaRPr lang="en-US" dirty="0"/>
        </a:p>
      </dgm:t>
    </dgm:pt>
    <dgm:pt modelId="{0BB0A27A-6057-4955-92A3-8492F741F3CD}" type="parTrans" cxnId="{7E54A01A-2D16-42B3-B2AF-19E705A6BF0D}">
      <dgm:prSet/>
      <dgm:spPr/>
      <dgm:t>
        <a:bodyPr/>
        <a:lstStyle/>
        <a:p>
          <a:endParaRPr lang="en-US"/>
        </a:p>
      </dgm:t>
    </dgm:pt>
    <dgm:pt modelId="{67D63AF3-600A-4839-9713-24AC08E12125}" type="sibTrans" cxnId="{7E54A01A-2D16-42B3-B2AF-19E705A6BF0D}">
      <dgm:prSet/>
      <dgm:spPr/>
      <dgm:t>
        <a:bodyPr/>
        <a:lstStyle/>
        <a:p>
          <a:endParaRPr lang="en-US"/>
        </a:p>
      </dgm:t>
    </dgm:pt>
    <dgm:pt modelId="{8354DEBF-B09F-4B77-867C-DAEC95D9E61C}">
      <dgm:prSet phldrT="[Text]"/>
      <dgm:spPr/>
      <dgm:t>
        <a:bodyPr/>
        <a:lstStyle/>
        <a:p>
          <a:r>
            <a:rPr lang="ru-RU" dirty="0" smtClean="0"/>
            <a:t>Доходы</a:t>
          </a:r>
          <a:endParaRPr lang="en-US" dirty="0"/>
        </a:p>
      </dgm:t>
    </dgm:pt>
    <dgm:pt modelId="{0E3FCEB3-B0CC-4039-A1C5-898A73DA7E04}" type="parTrans" cxnId="{A8BBF3CC-E495-490D-B3AE-04E7C1EF4519}">
      <dgm:prSet/>
      <dgm:spPr/>
      <dgm:t>
        <a:bodyPr/>
        <a:lstStyle/>
        <a:p>
          <a:endParaRPr lang="en-US"/>
        </a:p>
      </dgm:t>
    </dgm:pt>
    <dgm:pt modelId="{A8931476-D6D5-4CFA-AAF7-0A23F556517D}" type="sibTrans" cxnId="{A8BBF3CC-E495-490D-B3AE-04E7C1EF4519}">
      <dgm:prSet/>
      <dgm:spPr/>
      <dgm:t>
        <a:bodyPr/>
        <a:lstStyle/>
        <a:p>
          <a:endParaRPr lang="en-US"/>
        </a:p>
      </dgm:t>
    </dgm:pt>
    <dgm:pt modelId="{36B99D4F-A8EB-48E3-9CFB-2130FD19B3C4}">
      <dgm:prSet phldrT="[Text]"/>
      <dgm:spPr/>
      <dgm:t>
        <a:bodyPr/>
        <a:lstStyle/>
        <a:p>
          <a:r>
            <a:rPr lang="ru-RU" dirty="0" smtClean="0"/>
            <a:t>Регион</a:t>
          </a:r>
          <a:endParaRPr lang="en-US" dirty="0"/>
        </a:p>
      </dgm:t>
    </dgm:pt>
    <dgm:pt modelId="{D01E4975-B592-45F4-9826-9A83B63E7DD6}" type="parTrans" cxnId="{49486F57-6BBD-46EB-AD03-FB6C145AE9B7}">
      <dgm:prSet/>
      <dgm:spPr/>
      <dgm:t>
        <a:bodyPr/>
        <a:lstStyle/>
        <a:p>
          <a:endParaRPr lang="en-US"/>
        </a:p>
      </dgm:t>
    </dgm:pt>
    <dgm:pt modelId="{800A1DB6-197D-4447-8018-CCF7DBCA0C70}" type="sibTrans" cxnId="{49486F57-6BBD-46EB-AD03-FB6C145AE9B7}">
      <dgm:prSet/>
      <dgm:spPr/>
      <dgm:t>
        <a:bodyPr/>
        <a:lstStyle/>
        <a:p>
          <a:endParaRPr lang="en-US"/>
        </a:p>
      </dgm:t>
    </dgm:pt>
    <dgm:pt modelId="{15D72EBB-8CB3-4599-AAA6-766BA5FDE591}" type="pres">
      <dgm:prSet presAssocID="{542CE196-A453-45CF-ABAD-B5CE51FC2FB9}" presName="arrowDiagram" presStyleCnt="0">
        <dgm:presLayoutVars>
          <dgm:chMax val="5"/>
          <dgm:dir/>
          <dgm:resizeHandles val="exact"/>
        </dgm:presLayoutVars>
      </dgm:prSet>
      <dgm:spPr/>
    </dgm:pt>
    <dgm:pt modelId="{F868DF52-B192-4541-ACFD-47DCB70F691B}" type="pres">
      <dgm:prSet presAssocID="{542CE196-A453-45CF-ABAD-B5CE51FC2FB9}" presName="arrow" presStyleLbl="bgShp" presStyleIdx="0" presStyleCnt="1"/>
      <dgm:spPr/>
    </dgm:pt>
    <dgm:pt modelId="{DB147CC1-C80B-492E-8BA8-707959B81590}" type="pres">
      <dgm:prSet presAssocID="{542CE196-A453-45CF-ABAD-B5CE51FC2FB9}" presName="arrowDiagram4" presStyleCnt="0"/>
      <dgm:spPr/>
    </dgm:pt>
    <dgm:pt modelId="{A06FDD0D-7980-4C15-9EB3-1D21FA7F19BA}" type="pres">
      <dgm:prSet presAssocID="{A7B9E105-E978-4087-AB45-FDE25889579B}" presName="bullet4a" presStyleLbl="node1" presStyleIdx="0" presStyleCnt="4"/>
      <dgm:spPr/>
    </dgm:pt>
    <dgm:pt modelId="{6D10D021-5716-48B8-A70D-901AE43A4CAD}" type="pres">
      <dgm:prSet presAssocID="{A7B9E105-E978-4087-AB45-FDE25889579B}" presName="textBox4a" presStyleLbl="revTx" presStyleIdx="0" presStyleCnt="4">
        <dgm:presLayoutVars>
          <dgm:bulletEnabled val="1"/>
        </dgm:presLayoutVars>
      </dgm:prSet>
      <dgm:spPr/>
      <dgm:t>
        <a:bodyPr/>
        <a:lstStyle/>
        <a:p>
          <a:endParaRPr lang="en-US"/>
        </a:p>
      </dgm:t>
    </dgm:pt>
    <dgm:pt modelId="{4F6466EA-9F57-4CB7-AB47-2547E18BDB1B}" type="pres">
      <dgm:prSet presAssocID="{75D99CFA-1E6F-42DF-9876-967C73253AED}" presName="bullet4b" presStyleLbl="node1" presStyleIdx="1" presStyleCnt="4"/>
      <dgm:spPr/>
    </dgm:pt>
    <dgm:pt modelId="{AB8CA73E-818E-47DB-A418-074C09D15F17}" type="pres">
      <dgm:prSet presAssocID="{75D99CFA-1E6F-42DF-9876-967C73253AED}" presName="textBox4b" presStyleLbl="revTx" presStyleIdx="1" presStyleCnt="4">
        <dgm:presLayoutVars>
          <dgm:bulletEnabled val="1"/>
        </dgm:presLayoutVars>
      </dgm:prSet>
      <dgm:spPr/>
      <dgm:t>
        <a:bodyPr/>
        <a:lstStyle/>
        <a:p>
          <a:endParaRPr lang="en-US"/>
        </a:p>
      </dgm:t>
    </dgm:pt>
    <dgm:pt modelId="{71A915E1-2144-4CC1-B187-A06C0EBED161}" type="pres">
      <dgm:prSet presAssocID="{8354DEBF-B09F-4B77-867C-DAEC95D9E61C}" presName="bullet4c" presStyleLbl="node1" presStyleIdx="2" presStyleCnt="4"/>
      <dgm:spPr/>
    </dgm:pt>
    <dgm:pt modelId="{164EC9A7-2DFA-4F6D-9E1E-2D246F039973}" type="pres">
      <dgm:prSet presAssocID="{8354DEBF-B09F-4B77-867C-DAEC95D9E61C}" presName="textBox4c" presStyleLbl="revTx" presStyleIdx="2" presStyleCnt="4">
        <dgm:presLayoutVars>
          <dgm:bulletEnabled val="1"/>
        </dgm:presLayoutVars>
      </dgm:prSet>
      <dgm:spPr/>
      <dgm:t>
        <a:bodyPr/>
        <a:lstStyle/>
        <a:p>
          <a:endParaRPr lang="en-US"/>
        </a:p>
      </dgm:t>
    </dgm:pt>
    <dgm:pt modelId="{A1A70D65-704C-4EEF-9AB9-B795A292202F}" type="pres">
      <dgm:prSet presAssocID="{36B99D4F-A8EB-48E3-9CFB-2130FD19B3C4}" presName="bullet4d" presStyleLbl="node1" presStyleIdx="3" presStyleCnt="4"/>
      <dgm:spPr/>
    </dgm:pt>
    <dgm:pt modelId="{75B5FF78-05BB-4331-97D0-05129B30F317}" type="pres">
      <dgm:prSet presAssocID="{36B99D4F-A8EB-48E3-9CFB-2130FD19B3C4}" presName="textBox4d" presStyleLbl="revTx" presStyleIdx="3" presStyleCnt="4">
        <dgm:presLayoutVars>
          <dgm:bulletEnabled val="1"/>
        </dgm:presLayoutVars>
      </dgm:prSet>
      <dgm:spPr/>
      <dgm:t>
        <a:bodyPr/>
        <a:lstStyle/>
        <a:p>
          <a:endParaRPr lang="en-US"/>
        </a:p>
      </dgm:t>
    </dgm:pt>
  </dgm:ptLst>
  <dgm:cxnLst>
    <dgm:cxn modelId="{7ECBB5AB-8B2E-43ED-A9DD-AFFA910FAFDE}" type="presOf" srcId="{A7B9E105-E978-4087-AB45-FDE25889579B}" destId="{6D10D021-5716-48B8-A70D-901AE43A4CAD}" srcOrd="0" destOrd="0" presId="urn:microsoft.com/office/officeart/2005/8/layout/arrow2"/>
    <dgm:cxn modelId="{A0B903DE-E932-4106-BE62-E18BF8E9672B}" type="presOf" srcId="{75D99CFA-1E6F-42DF-9876-967C73253AED}" destId="{AB8CA73E-818E-47DB-A418-074C09D15F17}" srcOrd="0" destOrd="0" presId="urn:microsoft.com/office/officeart/2005/8/layout/arrow2"/>
    <dgm:cxn modelId="{5F555D70-6FF4-4BDE-8FC8-FDE9C9B4106D}" type="presOf" srcId="{36B99D4F-A8EB-48E3-9CFB-2130FD19B3C4}" destId="{75B5FF78-05BB-4331-97D0-05129B30F317}" srcOrd="0" destOrd="0" presId="urn:microsoft.com/office/officeart/2005/8/layout/arrow2"/>
    <dgm:cxn modelId="{7E54A01A-2D16-42B3-B2AF-19E705A6BF0D}" srcId="{542CE196-A453-45CF-ABAD-B5CE51FC2FB9}" destId="{75D99CFA-1E6F-42DF-9876-967C73253AED}" srcOrd="1" destOrd="0" parTransId="{0BB0A27A-6057-4955-92A3-8492F741F3CD}" sibTransId="{67D63AF3-600A-4839-9713-24AC08E12125}"/>
    <dgm:cxn modelId="{A8BBF3CC-E495-490D-B3AE-04E7C1EF4519}" srcId="{542CE196-A453-45CF-ABAD-B5CE51FC2FB9}" destId="{8354DEBF-B09F-4B77-867C-DAEC95D9E61C}" srcOrd="2" destOrd="0" parTransId="{0E3FCEB3-B0CC-4039-A1C5-898A73DA7E04}" sibTransId="{A8931476-D6D5-4CFA-AAF7-0A23F556517D}"/>
    <dgm:cxn modelId="{9253B3F0-E849-42B7-8D6C-CB41E60B19F7}" type="presOf" srcId="{542CE196-A453-45CF-ABAD-B5CE51FC2FB9}" destId="{15D72EBB-8CB3-4599-AAA6-766BA5FDE591}" srcOrd="0" destOrd="0" presId="urn:microsoft.com/office/officeart/2005/8/layout/arrow2"/>
    <dgm:cxn modelId="{EB66848E-0701-4BA7-B6A5-C01238EF986B}" type="presOf" srcId="{8354DEBF-B09F-4B77-867C-DAEC95D9E61C}" destId="{164EC9A7-2DFA-4F6D-9E1E-2D246F039973}" srcOrd="0" destOrd="0" presId="urn:microsoft.com/office/officeart/2005/8/layout/arrow2"/>
    <dgm:cxn modelId="{49486F57-6BBD-46EB-AD03-FB6C145AE9B7}" srcId="{542CE196-A453-45CF-ABAD-B5CE51FC2FB9}" destId="{36B99D4F-A8EB-48E3-9CFB-2130FD19B3C4}" srcOrd="3" destOrd="0" parTransId="{D01E4975-B592-45F4-9826-9A83B63E7DD6}" sibTransId="{800A1DB6-197D-4447-8018-CCF7DBCA0C70}"/>
    <dgm:cxn modelId="{EB6F6024-E325-42DC-A3EE-2D5668F0A665}" srcId="{542CE196-A453-45CF-ABAD-B5CE51FC2FB9}" destId="{A7B9E105-E978-4087-AB45-FDE25889579B}" srcOrd="0" destOrd="0" parTransId="{2540F6B2-89ED-421C-A228-6175B008BB19}" sibTransId="{3764385B-7F4C-4BF0-9FE1-D4B4A15915D5}"/>
    <dgm:cxn modelId="{3B9DE979-AED0-4732-B1D7-0A85821FD806}" type="presParOf" srcId="{15D72EBB-8CB3-4599-AAA6-766BA5FDE591}" destId="{F868DF52-B192-4541-ACFD-47DCB70F691B}" srcOrd="0" destOrd="0" presId="urn:microsoft.com/office/officeart/2005/8/layout/arrow2"/>
    <dgm:cxn modelId="{42FEC0FE-33FF-43C7-88A2-00227B1EA34D}" type="presParOf" srcId="{15D72EBB-8CB3-4599-AAA6-766BA5FDE591}" destId="{DB147CC1-C80B-492E-8BA8-707959B81590}" srcOrd="1" destOrd="0" presId="urn:microsoft.com/office/officeart/2005/8/layout/arrow2"/>
    <dgm:cxn modelId="{AE5016CF-F942-471D-A2F9-29DE52FF8396}" type="presParOf" srcId="{DB147CC1-C80B-492E-8BA8-707959B81590}" destId="{A06FDD0D-7980-4C15-9EB3-1D21FA7F19BA}" srcOrd="0" destOrd="0" presId="urn:microsoft.com/office/officeart/2005/8/layout/arrow2"/>
    <dgm:cxn modelId="{36352F84-8E33-4D04-8DC1-A85D1FEADB52}" type="presParOf" srcId="{DB147CC1-C80B-492E-8BA8-707959B81590}" destId="{6D10D021-5716-48B8-A70D-901AE43A4CAD}" srcOrd="1" destOrd="0" presId="urn:microsoft.com/office/officeart/2005/8/layout/arrow2"/>
    <dgm:cxn modelId="{10F2C482-3085-43D8-A009-6AF3125622D5}" type="presParOf" srcId="{DB147CC1-C80B-492E-8BA8-707959B81590}" destId="{4F6466EA-9F57-4CB7-AB47-2547E18BDB1B}" srcOrd="2" destOrd="0" presId="urn:microsoft.com/office/officeart/2005/8/layout/arrow2"/>
    <dgm:cxn modelId="{DAD6CD6D-F96C-4288-AC29-E371732CD441}" type="presParOf" srcId="{DB147CC1-C80B-492E-8BA8-707959B81590}" destId="{AB8CA73E-818E-47DB-A418-074C09D15F17}" srcOrd="3" destOrd="0" presId="urn:microsoft.com/office/officeart/2005/8/layout/arrow2"/>
    <dgm:cxn modelId="{26E04DB4-8E52-4F2F-A8CB-94C791FCC9D7}" type="presParOf" srcId="{DB147CC1-C80B-492E-8BA8-707959B81590}" destId="{71A915E1-2144-4CC1-B187-A06C0EBED161}" srcOrd="4" destOrd="0" presId="urn:microsoft.com/office/officeart/2005/8/layout/arrow2"/>
    <dgm:cxn modelId="{5DDCA8DF-F815-4D20-B740-A789B192C25B}" type="presParOf" srcId="{DB147CC1-C80B-492E-8BA8-707959B81590}" destId="{164EC9A7-2DFA-4F6D-9E1E-2D246F039973}" srcOrd="5" destOrd="0" presId="urn:microsoft.com/office/officeart/2005/8/layout/arrow2"/>
    <dgm:cxn modelId="{0F254F80-E3A3-40A1-9471-4AE0A908A366}" type="presParOf" srcId="{DB147CC1-C80B-492E-8BA8-707959B81590}" destId="{A1A70D65-704C-4EEF-9AB9-B795A292202F}" srcOrd="6" destOrd="0" presId="urn:microsoft.com/office/officeart/2005/8/layout/arrow2"/>
    <dgm:cxn modelId="{EE7FDA6F-71DD-451B-8482-FEADB1C7857D}" type="presParOf" srcId="{DB147CC1-C80B-492E-8BA8-707959B81590}" destId="{75B5FF78-05BB-4331-97D0-05129B30F317}"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9E15D3A-D817-4FC8-B966-ED6D1D6FABFD}" type="doc">
      <dgm:prSet loTypeId="urn:microsoft.com/office/officeart/2005/8/layout/cycle3" loCatId="cycle" qsTypeId="urn:microsoft.com/office/officeart/2005/8/quickstyle/simple1" qsCatId="simple" csTypeId="urn:microsoft.com/office/officeart/2005/8/colors/accent2_1" csCatId="accent2" phldr="1"/>
      <dgm:spPr/>
      <dgm:t>
        <a:bodyPr/>
        <a:lstStyle/>
        <a:p>
          <a:endParaRPr lang="ru-RU"/>
        </a:p>
      </dgm:t>
    </dgm:pt>
    <dgm:pt modelId="{CEE38449-287D-4122-A694-244A67D044C8}">
      <dgm:prSet phldrT="[Текст]"/>
      <dgm:spPr/>
      <dgm:t>
        <a:bodyPr/>
        <a:lstStyle/>
        <a:p>
          <a:r>
            <a:rPr lang="ru-RU" dirty="0" smtClean="0">
              <a:latin typeface="Arial" charset="0"/>
            </a:rPr>
            <a:t>Сегментация</a:t>
          </a:r>
          <a:r>
            <a:rPr lang="en-US" dirty="0" smtClean="0">
              <a:latin typeface="Arial" charset="0"/>
            </a:rPr>
            <a:t> </a:t>
          </a:r>
          <a:r>
            <a:rPr lang="ru-RU" dirty="0" smtClean="0">
              <a:latin typeface="Arial" charset="0"/>
            </a:rPr>
            <a:t>клиентской базы</a:t>
          </a:r>
          <a:endParaRPr lang="ru-RU" dirty="0"/>
        </a:p>
      </dgm:t>
    </dgm:pt>
    <dgm:pt modelId="{7B46C3C4-03FB-4972-BC65-7E19846F8CFF}" type="parTrans" cxnId="{4A56CF82-2F3B-4408-A7F8-AAFEFF6DAC37}">
      <dgm:prSet/>
      <dgm:spPr/>
      <dgm:t>
        <a:bodyPr/>
        <a:lstStyle/>
        <a:p>
          <a:endParaRPr lang="ru-RU"/>
        </a:p>
      </dgm:t>
    </dgm:pt>
    <dgm:pt modelId="{7F498E01-499A-4E1A-9B83-165FF4330F05}" type="sibTrans" cxnId="{4A56CF82-2F3B-4408-A7F8-AAFEFF6DAC37}">
      <dgm:prSet/>
      <dgm:spPr/>
      <dgm:t>
        <a:bodyPr/>
        <a:lstStyle/>
        <a:p>
          <a:endParaRPr lang="ru-RU"/>
        </a:p>
      </dgm:t>
    </dgm:pt>
    <dgm:pt modelId="{6FE16C8C-FAD4-4FBD-B11E-D19B6266F33A}">
      <dgm:prSet phldrT="[Текст]"/>
      <dgm:spPr/>
      <dgm:t>
        <a:bodyPr/>
        <a:lstStyle/>
        <a:p>
          <a:r>
            <a:rPr lang="ru-RU" dirty="0" smtClean="0">
              <a:latin typeface="Arial" charset="0"/>
            </a:rPr>
            <a:t>Выбор целевой</a:t>
          </a:r>
          <a:r>
            <a:rPr lang="en-US" dirty="0" smtClean="0">
              <a:latin typeface="Arial" charset="0"/>
            </a:rPr>
            <a:t> </a:t>
          </a:r>
          <a:r>
            <a:rPr lang="ru-RU" dirty="0" smtClean="0">
              <a:latin typeface="Arial" charset="0"/>
            </a:rPr>
            <a:t>аудитории</a:t>
          </a:r>
          <a:endParaRPr lang="ru-RU" dirty="0"/>
        </a:p>
      </dgm:t>
    </dgm:pt>
    <dgm:pt modelId="{3B4839DE-BD3D-4542-934A-0AB766616F7E}" type="parTrans" cxnId="{5D47970A-3891-47EC-AD08-57ED18B1792A}">
      <dgm:prSet/>
      <dgm:spPr/>
      <dgm:t>
        <a:bodyPr/>
        <a:lstStyle/>
        <a:p>
          <a:endParaRPr lang="ru-RU"/>
        </a:p>
      </dgm:t>
    </dgm:pt>
    <dgm:pt modelId="{CF67C3FA-C809-4EBE-8573-F4D7E65B88F3}" type="sibTrans" cxnId="{5D47970A-3891-47EC-AD08-57ED18B1792A}">
      <dgm:prSet/>
      <dgm:spPr/>
      <dgm:t>
        <a:bodyPr/>
        <a:lstStyle/>
        <a:p>
          <a:endParaRPr lang="ru-RU"/>
        </a:p>
      </dgm:t>
    </dgm:pt>
    <dgm:pt modelId="{BBD700D1-0876-410B-BD7A-CCFCD6306504}">
      <dgm:prSet phldrT="[Текст]"/>
      <dgm:spPr/>
      <dgm:t>
        <a:bodyPr/>
        <a:lstStyle/>
        <a:p>
          <a:r>
            <a:rPr lang="ru-RU" dirty="0" smtClean="0">
              <a:latin typeface="Arial" charset="0"/>
            </a:rPr>
            <a:t>Формирование адресных предложений</a:t>
          </a:r>
          <a:endParaRPr lang="ru-RU" dirty="0"/>
        </a:p>
      </dgm:t>
    </dgm:pt>
    <dgm:pt modelId="{6C26674D-C09C-4052-A5DE-A4A9C3DF15C0}" type="parTrans" cxnId="{6D84680A-3CDE-41F8-8515-76CF688F6A5F}">
      <dgm:prSet/>
      <dgm:spPr/>
      <dgm:t>
        <a:bodyPr/>
        <a:lstStyle/>
        <a:p>
          <a:endParaRPr lang="ru-RU"/>
        </a:p>
      </dgm:t>
    </dgm:pt>
    <dgm:pt modelId="{A6783C84-102C-4691-A916-608CB8008200}" type="sibTrans" cxnId="{6D84680A-3CDE-41F8-8515-76CF688F6A5F}">
      <dgm:prSet/>
      <dgm:spPr/>
      <dgm:t>
        <a:bodyPr/>
        <a:lstStyle/>
        <a:p>
          <a:endParaRPr lang="ru-RU"/>
        </a:p>
      </dgm:t>
    </dgm:pt>
    <dgm:pt modelId="{4C5DD152-4367-48F0-A99D-8179487207A8}">
      <dgm:prSet phldrT="[Текст]"/>
      <dgm:spPr/>
      <dgm:t>
        <a:bodyPr/>
        <a:lstStyle/>
        <a:p>
          <a:r>
            <a:rPr lang="ru-RU" dirty="0" smtClean="0"/>
            <a:t>Анализ отклика клиентов</a:t>
          </a:r>
          <a:endParaRPr lang="ru-RU" dirty="0"/>
        </a:p>
      </dgm:t>
    </dgm:pt>
    <dgm:pt modelId="{78097287-BBF4-4119-A831-EBBEB4ED60BD}" type="parTrans" cxnId="{B6EB7978-A356-453F-8B5C-868A790AB66C}">
      <dgm:prSet/>
      <dgm:spPr/>
      <dgm:t>
        <a:bodyPr/>
        <a:lstStyle/>
        <a:p>
          <a:endParaRPr lang="ru-RU"/>
        </a:p>
      </dgm:t>
    </dgm:pt>
    <dgm:pt modelId="{B71F6472-B430-40D3-A24C-2536389425D8}" type="sibTrans" cxnId="{B6EB7978-A356-453F-8B5C-868A790AB66C}">
      <dgm:prSet/>
      <dgm:spPr/>
      <dgm:t>
        <a:bodyPr/>
        <a:lstStyle/>
        <a:p>
          <a:endParaRPr lang="ru-RU"/>
        </a:p>
      </dgm:t>
    </dgm:pt>
    <dgm:pt modelId="{20949190-8832-47A2-9731-0A7BE63D0392}">
      <dgm:prSet phldrT="[Текст]"/>
      <dgm:spPr/>
      <dgm:t>
        <a:bodyPr/>
        <a:lstStyle/>
        <a:p>
          <a:r>
            <a:rPr lang="ru-RU" dirty="0" smtClean="0"/>
            <a:t>Оценка эффективности  </a:t>
          </a:r>
          <a:r>
            <a:rPr lang="en-US" dirty="0" smtClean="0"/>
            <a:t>Direct Marketing</a:t>
          </a:r>
          <a:endParaRPr lang="ru-RU" dirty="0"/>
        </a:p>
      </dgm:t>
    </dgm:pt>
    <dgm:pt modelId="{2515857C-1DD1-48F2-B740-D9C72669F124}" type="parTrans" cxnId="{10251DD8-5C6D-46F3-B661-F4B0F8C7933E}">
      <dgm:prSet/>
      <dgm:spPr/>
      <dgm:t>
        <a:bodyPr/>
        <a:lstStyle/>
        <a:p>
          <a:endParaRPr lang="ru-RU"/>
        </a:p>
      </dgm:t>
    </dgm:pt>
    <dgm:pt modelId="{59B480B2-8697-4348-82B4-B06697B0B0CC}" type="sibTrans" cxnId="{10251DD8-5C6D-46F3-B661-F4B0F8C7933E}">
      <dgm:prSet/>
      <dgm:spPr/>
      <dgm:t>
        <a:bodyPr/>
        <a:lstStyle/>
        <a:p>
          <a:endParaRPr lang="ru-RU"/>
        </a:p>
      </dgm:t>
    </dgm:pt>
    <dgm:pt modelId="{F0442386-718D-42D1-A51E-3F3B5A924633}" type="pres">
      <dgm:prSet presAssocID="{F9E15D3A-D817-4FC8-B966-ED6D1D6FABFD}" presName="Name0" presStyleCnt="0">
        <dgm:presLayoutVars>
          <dgm:dir/>
          <dgm:resizeHandles val="exact"/>
        </dgm:presLayoutVars>
      </dgm:prSet>
      <dgm:spPr/>
      <dgm:t>
        <a:bodyPr/>
        <a:lstStyle/>
        <a:p>
          <a:endParaRPr lang="ru-RU"/>
        </a:p>
      </dgm:t>
    </dgm:pt>
    <dgm:pt modelId="{88BFEB4D-97F4-415C-99AE-619F53B71092}" type="pres">
      <dgm:prSet presAssocID="{F9E15D3A-D817-4FC8-B966-ED6D1D6FABFD}" presName="cycle" presStyleCnt="0"/>
      <dgm:spPr/>
    </dgm:pt>
    <dgm:pt modelId="{D086FCBF-65F7-4B3F-851E-96570E42AE1D}" type="pres">
      <dgm:prSet presAssocID="{CEE38449-287D-4122-A694-244A67D044C8}" presName="nodeFirstNode" presStyleLbl="node1" presStyleIdx="0" presStyleCnt="5">
        <dgm:presLayoutVars>
          <dgm:bulletEnabled val="1"/>
        </dgm:presLayoutVars>
      </dgm:prSet>
      <dgm:spPr/>
      <dgm:t>
        <a:bodyPr/>
        <a:lstStyle/>
        <a:p>
          <a:endParaRPr lang="ru-RU"/>
        </a:p>
      </dgm:t>
    </dgm:pt>
    <dgm:pt modelId="{81459411-8D04-4B2E-B68C-8E80919FFD26}" type="pres">
      <dgm:prSet presAssocID="{7F498E01-499A-4E1A-9B83-165FF4330F05}" presName="sibTransFirstNode" presStyleLbl="bgShp" presStyleIdx="0" presStyleCnt="1"/>
      <dgm:spPr/>
      <dgm:t>
        <a:bodyPr/>
        <a:lstStyle/>
        <a:p>
          <a:endParaRPr lang="ru-RU"/>
        </a:p>
      </dgm:t>
    </dgm:pt>
    <dgm:pt modelId="{599EDBEB-822F-4DC0-A1A3-E00D5D986C3C}" type="pres">
      <dgm:prSet presAssocID="{6FE16C8C-FAD4-4FBD-B11E-D19B6266F33A}" presName="nodeFollowingNodes" presStyleLbl="node1" presStyleIdx="1" presStyleCnt="5">
        <dgm:presLayoutVars>
          <dgm:bulletEnabled val="1"/>
        </dgm:presLayoutVars>
      </dgm:prSet>
      <dgm:spPr/>
      <dgm:t>
        <a:bodyPr/>
        <a:lstStyle/>
        <a:p>
          <a:endParaRPr lang="ru-RU"/>
        </a:p>
      </dgm:t>
    </dgm:pt>
    <dgm:pt modelId="{3C3A4EE7-43D1-4D94-843D-8E31E7BC3C3A}" type="pres">
      <dgm:prSet presAssocID="{BBD700D1-0876-410B-BD7A-CCFCD6306504}" presName="nodeFollowingNodes" presStyleLbl="node1" presStyleIdx="2" presStyleCnt="5">
        <dgm:presLayoutVars>
          <dgm:bulletEnabled val="1"/>
        </dgm:presLayoutVars>
      </dgm:prSet>
      <dgm:spPr/>
      <dgm:t>
        <a:bodyPr/>
        <a:lstStyle/>
        <a:p>
          <a:endParaRPr lang="ru-RU"/>
        </a:p>
      </dgm:t>
    </dgm:pt>
    <dgm:pt modelId="{182FD2A3-CC83-40AE-9181-78AABAD7AB44}" type="pres">
      <dgm:prSet presAssocID="{4C5DD152-4367-48F0-A99D-8179487207A8}" presName="nodeFollowingNodes" presStyleLbl="node1" presStyleIdx="3" presStyleCnt="5">
        <dgm:presLayoutVars>
          <dgm:bulletEnabled val="1"/>
        </dgm:presLayoutVars>
      </dgm:prSet>
      <dgm:spPr/>
      <dgm:t>
        <a:bodyPr/>
        <a:lstStyle/>
        <a:p>
          <a:endParaRPr lang="ru-RU"/>
        </a:p>
      </dgm:t>
    </dgm:pt>
    <dgm:pt modelId="{0030D46E-6A0B-4B03-A7C8-4D6FFA6893B9}" type="pres">
      <dgm:prSet presAssocID="{20949190-8832-47A2-9731-0A7BE63D0392}" presName="nodeFollowingNodes" presStyleLbl="node1" presStyleIdx="4" presStyleCnt="5">
        <dgm:presLayoutVars>
          <dgm:bulletEnabled val="1"/>
        </dgm:presLayoutVars>
      </dgm:prSet>
      <dgm:spPr/>
      <dgm:t>
        <a:bodyPr/>
        <a:lstStyle/>
        <a:p>
          <a:endParaRPr lang="ru-RU"/>
        </a:p>
      </dgm:t>
    </dgm:pt>
  </dgm:ptLst>
  <dgm:cxnLst>
    <dgm:cxn modelId="{6D84680A-3CDE-41F8-8515-76CF688F6A5F}" srcId="{F9E15D3A-D817-4FC8-B966-ED6D1D6FABFD}" destId="{BBD700D1-0876-410B-BD7A-CCFCD6306504}" srcOrd="2" destOrd="0" parTransId="{6C26674D-C09C-4052-A5DE-A4A9C3DF15C0}" sibTransId="{A6783C84-102C-4691-A916-608CB8008200}"/>
    <dgm:cxn modelId="{4DB9C81E-5BA6-4CC6-9A83-0134C70DA3E1}" type="presOf" srcId="{20949190-8832-47A2-9731-0A7BE63D0392}" destId="{0030D46E-6A0B-4B03-A7C8-4D6FFA6893B9}" srcOrd="0" destOrd="0" presId="urn:microsoft.com/office/officeart/2005/8/layout/cycle3"/>
    <dgm:cxn modelId="{B6EB7978-A356-453F-8B5C-868A790AB66C}" srcId="{F9E15D3A-D817-4FC8-B966-ED6D1D6FABFD}" destId="{4C5DD152-4367-48F0-A99D-8179487207A8}" srcOrd="3" destOrd="0" parTransId="{78097287-BBF4-4119-A831-EBBEB4ED60BD}" sibTransId="{B71F6472-B430-40D3-A24C-2536389425D8}"/>
    <dgm:cxn modelId="{8DC6612A-2532-433E-B652-0E86C9E760EC}" type="presOf" srcId="{7F498E01-499A-4E1A-9B83-165FF4330F05}" destId="{81459411-8D04-4B2E-B68C-8E80919FFD26}" srcOrd="0" destOrd="0" presId="urn:microsoft.com/office/officeart/2005/8/layout/cycle3"/>
    <dgm:cxn modelId="{10251DD8-5C6D-46F3-B661-F4B0F8C7933E}" srcId="{F9E15D3A-D817-4FC8-B966-ED6D1D6FABFD}" destId="{20949190-8832-47A2-9731-0A7BE63D0392}" srcOrd="4" destOrd="0" parTransId="{2515857C-1DD1-48F2-B740-D9C72669F124}" sibTransId="{59B480B2-8697-4348-82B4-B06697B0B0CC}"/>
    <dgm:cxn modelId="{B22951D8-0E41-449C-A290-EE8AB700D453}" type="presOf" srcId="{6FE16C8C-FAD4-4FBD-B11E-D19B6266F33A}" destId="{599EDBEB-822F-4DC0-A1A3-E00D5D986C3C}" srcOrd="0" destOrd="0" presId="urn:microsoft.com/office/officeart/2005/8/layout/cycle3"/>
    <dgm:cxn modelId="{5A92F56F-AE40-4695-A927-C65473884464}" type="presOf" srcId="{CEE38449-287D-4122-A694-244A67D044C8}" destId="{D086FCBF-65F7-4B3F-851E-96570E42AE1D}" srcOrd="0" destOrd="0" presId="urn:microsoft.com/office/officeart/2005/8/layout/cycle3"/>
    <dgm:cxn modelId="{5D47970A-3891-47EC-AD08-57ED18B1792A}" srcId="{F9E15D3A-D817-4FC8-B966-ED6D1D6FABFD}" destId="{6FE16C8C-FAD4-4FBD-B11E-D19B6266F33A}" srcOrd="1" destOrd="0" parTransId="{3B4839DE-BD3D-4542-934A-0AB766616F7E}" sibTransId="{CF67C3FA-C809-4EBE-8573-F4D7E65B88F3}"/>
    <dgm:cxn modelId="{4A56CF82-2F3B-4408-A7F8-AAFEFF6DAC37}" srcId="{F9E15D3A-D817-4FC8-B966-ED6D1D6FABFD}" destId="{CEE38449-287D-4122-A694-244A67D044C8}" srcOrd="0" destOrd="0" parTransId="{7B46C3C4-03FB-4972-BC65-7E19846F8CFF}" sibTransId="{7F498E01-499A-4E1A-9B83-165FF4330F05}"/>
    <dgm:cxn modelId="{3E5AB605-7B58-4A61-90F9-488BD9DF8154}" type="presOf" srcId="{BBD700D1-0876-410B-BD7A-CCFCD6306504}" destId="{3C3A4EE7-43D1-4D94-843D-8E31E7BC3C3A}" srcOrd="0" destOrd="0" presId="urn:microsoft.com/office/officeart/2005/8/layout/cycle3"/>
    <dgm:cxn modelId="{E0760CF9-898C-40F4-8096-0DCAA6ADEA5C}" type="presOf" srcId="{4C5DD152-4367-48F0-A99D-8179487207A8}" destId="{182FD2A3-CC83-40AE-9181-78AABAD7AB44}" srcOrd="0" destOrd="0" presId="urn:microsoft.com/office/officeart/2005/8/layout/cycle3"/>
    <dgm:cxn modelId="{6EAE2862-D5E8-4117-9100-68EE81E7836B}" type="presOf" srcId="{F9E15D3A-D817-4FC8-B966-ED6D1D6FABFD}" destId="{F0442386-718D-42D1-A51E-3F3B5A924633}" srcOrd="0" destOrd="0" presId="urn:microsoft.com/office/officeart/2005/8/layout/cycle3"/>
    <dgm:cxn modelId="{EC190BFC-2AF0-42BC-B570-3AA34D315599}" type="presParOf" srcId="{F0442386-718D-42D1-A51E-3F3B5A924633}" destId="{88BFEB4D-97F4-415C-99AE-619F53B71092}" srcOrd="0" destOrd="0" presId="urn:microsoft.com/office/officeart/2005/8/layout/cycle3"/>
    <dgm:cxn modelId="{EC0CEC8F-FBA9-4646-9A03-53E2C38E9140}" type="presParOf" srcId="{88BFEB4D-97F4-415C-99AE-619F53B71092}" destId="{D086FCBF-65F7-4B3F-851E-96570E42AE1D}" srcOrd="0" destOrd="0" presId="urn:microsoft.com/office/officeart/2005/8/layout/cycle3"/>
    <dgm:cxn modelId="{462C6D4D-3E16-4B22-B10F-4A378B5EEBEA}" type="presParOf" srcId="{88BFEB4D-97F4-415C-99AE-619F53B71092}" destId="{81459411-8D04-4B2E-B68C-8E80919FFD26}" srcOrd="1" destOrd="0" presId="urn:microsoft.com/office/officeart/2005/8/layout/cycle3"/>
    <dgm:cxn modelId="{9F4C6DB9-B143-4A87-9B4E-CD3F74780071}" type="presParOf" srcId="{88BFEB4D-97F4-415C-99AE-619F53B71092}" destId="{599EDBEB-822F-4DC0-A1A3-E00D5D986C3C}" srcOrd="2" destOrd="0" presId="urn:microsoft.com/office/officeart/2005/8/layout/cycle3"/>
    <dgm:cxn modelId="{BBAD013F-C53F-4348-BAE7-9A98CDF59EAB}" type="presParOf" srcId="{88BFEB4D-97F4-415C-99AE-619F53B71092}" destId="{3C3A4EE7-43D1-4D94-843D-8E31E7BC3C3A}" srcOrd="3" destOrd="0" presId="urn:microsoft.com/office/officeart/2005/8/layout/cycle3"/>
    <dgm:cxn modelId="{E0F4E9EB-EB1A-4A8E-BDDF-AB8A7EC30869}" type="presParOf" srcId="{88BFEB4D-97F4-415C-99AE-619F53B71092}" destId="{182FD2A3-CC83-40AE-9181-78AABAD7AB44}" srcOrd="4" destOrd="0" presId="urn:microsoft.com/office/officeart/2005/8/layout/cycle3"/>
    <dgm:cxn modelId="{B5BDD2C5-4F3C-4B48-8D10-9AD6DCAF707C}" type="presParOf" srcId="{88BFEB4D-97F4-415C-99AE-619F53B71092}" destId="{0030D46E-6A0B-4B03-A7C8-4D6FFA6893B9}"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1DD9D79-D0CD-4995-87B3-C61BB7345E28}" type="doc">
      <dgm:prSet loTypeId="urn:microsoft.com/office/officeart/2005/8/layout/equation2" loCatId="process" qsTypeId="urn:microsoft.com/office/officeart/2005/8/quickstyle/simple1" qsCatId="simple" csTypeId="urn:microsoft.com/office/officeart/2005/8/colors/accent2_1" csCatId="accent2" phldr="1"/>
      <dgm:spPr/>
    </dgm:pt>
    <dgm:pt modelId="{29797100-D91F-4FED-ACFD-BC48DD9DF439}">
      <dgm:prSet phldrT="[Текст]" custT="1"/>
      <dgm:spPr/>
      <dgm:t>
        <a:bodyPr/>
        <a:lstStyle/>
        <a:p>
          <a:r>
            <a:rPr lang="ru-RU" sz="2000" dirty="0" smtClean="0"/>
            <a:t>Данные</a:t>
          </a:r>
          <a:endParaRPr lang="ru-RU" sz="2000" dirty="0"/>
        </a:p>
      </dgm:t>
    </dgm:pt>
    <dgm:pt modelId="{4E86630B-B95C-4BDC-B503-3F2853F14BC9}" type="parTrans" cxnId="{93634762-6A86-4C35-B0C5-1A38B8475460}">
      <dgm:prSet/>
      <dgm:spPr/>
      <dgm:t>
        <a:bodyPr/>
        <a:lstStyle/>
        <a:p>
          <a:endParaRPr lang="ru-RU" sz="1600"/>
        </a:p>
      </dgm:t>
    </dgm:pt>
    <dgm:pt modelId="{32C44A02-6210-460C-94F4-BB65CA96DB79}" type="sibTrans" cxnId="{93634762-6A86-4C35-B0C5-1A38B8475460}">
      <dgm:prSet custT="1"/>
      <dgm:spPr/>
      <dgm:t>
        <a:bodyPr/>
        <a:lstStyle/>
        <a:p>
          <a:endParaRPr lang="ru-RU" sz="900"/>
        </a:p>
      </dgm:t>
    </dgm:pt>
    <dgm:pt modelId="{B5318033-CC25-467C-A57A-01122E97A9BE}">
      <dgm:prSet phldrT="[Текст]" custT="1"/>
      <dgm:spPr/>
      <dgm:t>
        <a:bodyPr/>
        <a:lstStyle/>
        <a:p>
          <a:r>
            <a:rPr lang="ru-RU" sz="2000" dirty="0" smtClean="0"/>
            <a:t>Аналитика</a:t>
          </a:r>
          <a:endParaRPr lang="ru-RU" sz="2000" dirty="0"/>
        </a:p>
      </dgm:t>
    </dgm:pt>
    <dgm:pt modelId="{347EC6A0-2AAE-44CD-814C-9DE7F7186B2F}" type="parTrans" cxnId="{BC38BFD1-5797-4564-A8C0-6DCB3FAAC4E6}">
      <dgm:prSet/>
      <dgm:spPr/>
      <dgm:t>
        <a:bodyPr/>
        <a:lstStyle/>
        <a:p>
          <a:endParaRPr lang="ru-RU" sz="1600"/>
        </a:p>
      </dgm:t>
    </dgm:pt>
    <dgm:pt modelId="{3FE72009-7736-476D-98D6-8A22D092C248}" type="sibTrans" cxnId="{BC38BFD1-5797-4564-A8C0-6DCB3FAAC4E6}">
      <dgm:prSet custT="1"/>
      <dgm:spPr/>
      <dgm:t>
        <a:bodyPr/>
        <a:lstStyle/>
        <a:p>
          <a:endParaRPr lang="ru-RU" sz="1400"/>
        </a:p>
      </dgm:t>
    </dgm:pt>
    <dgm:pt modelId="{543D7CBD-FDCB-491F-A688-76D4412E5B2F}">
      <dgm:prSet phldrT="[Текст]" custT="1"/>
      <dgm:spPr>
        <a:ln w="76200">
          <a:solidFill>
            <a:schemeClr val="accent1"/>
          </a:solidFill>
        </a:ln>
      </dgm:spPr>
      <dgm:t>
        <a:bodyPr/>
        <a:lstStyle/>
        <a:p>
          <a:r>
            <a:rPr lang="ru-RU" sz="2800" dirty="0" smtClean="0"/>
            <a:t>Лояльный клиент</a:t>
          </a:r>
          <a:endParaRPr lang="ru-RU" sz="2800" dirty="0"/>
        </a:p>
      </dgm:t>
    </dgm:pt>
    <dgm:pt modelId="{F8BD625B-3C9A-42D4-9493-7F030E2D32C5}" type="parTrans" cxnId="{2CEC170F-D6E4-4E79-BAF4-40B0DFD1F12F}">
      <dgm:prSet/>
      <dgm:spPr/>
      <dgm:t>
        <a:bodyPr/>
        <a:lstStyle/>
        <a:p>
          <a:endParaRPr lang="ru-RU" sz="1600"/>
        </a:p>
      </dgm:t>
    </dgm:pt>
    <dgm:pt modelId="{379B55D0-CBC9-4ADF-9720-0A4B872CFC55}" type="sibTrans" cxnId="{2CEC170F-D6E4-4E79-BAF4-40B0DFD1F12F}">
      <dgm:prSet/>
      <dgm:spPr/>
      <dgm:t>
        <a:bodyPr/>
        <a:lstStyle/>
        <a:p>
          <a:endParaRPr lang="ru-RU" sz="1600"/>
        </a:p>
      </dgm:t>
    </dgm:pt>
    <dgm:pt modelId="{FEB1FA66-554B-42A3-9D57-C7C8AA655F22}">
      <dgm:prSet phldrT="[Текст]" custT="1"/>
      <dgm:spPr/>
      <dgm:t>
        <a:bodyPr/>
        <a:lstStyle/>
        <a:p>
          <a:r>
            <a:rPr lang="ru-RU" sz="2000" dirty="0" smtClean="0"/>
            <a:t>Бизнес-процессы</a:t>
          </a:r>
          <a:endParaRPr lang="ru-RU" sz="2000" dirty="0"/>
        </a:p>
      </dgm:t>
    </dgm:pt>
    <dgm:pt modelId="{A9E77A3E-CDC5-4818-9990-7492A30953EF}" type="parTrans" cxnId="{2A55A9E5-BA4D-4F53-A718-E3576F33B743}">
      <dgm:prSet/>
      <dgm:spPr/>
      <dgm:t>
        <a:bodyPr/>
        <a:lstStyle/>
        <a:p>
          <a:endParaRPr lang="ru-RU" sz="1600"/>
        </a:p>
      </dgm:t>
    </dgm:pt>
    <dgm:pt modelId="{D6982A6D-D3CC-4437-9FB3-6095F39097F8}" type="sibTrans" cxnId="{2A55A9E5-BA4D-4F53-A718-E3576F33B743}">
      <dgm:prSet custT="1"/>
      <dgm:spPr/>
      <dgm:t>
        <a:bodyPr/>
        <a:lstStyle/>
        <a:p>
          <a:endParaRPr lang="ru-RU" sz="900"/>
        </a:p>
      </dgm:t>
    </dgm:pt>
    <dgm:pt modelId="{92A92353-37CA-4851-A908-89C979ED6BFD}" type="pres">
      <dgm:prSet presAssocID="{A1DD9D79-D0CD-4995-87B3-C61BB7345E28}" presName="Name0" presStyleCnt="0">
        <dgm:presLayoutVars>
          <dgm:dir/>
          <dgm:resizeHandles val="exact"/>
        </dgm:presLayoutVars>
      </dgm:prSet>
      <dgm:spPr/>
    </dgm:pt>
    <dgm:pt modelId="{5C3DD4EA-BC41-4378-9A78-7E6DC156F8E2}" type="pres">
      <dgm:prSet presAssocID="{A1DD9D79-D0CD-4995-87B3-C61BB7345E28}" presName="vNodes" presStyleCnt="0"/>
      <dgm:spPr/>
    </dgm:pt>
    <dgm:pt modelId="{2913EAE5-94B9-4E7B-B5FF-E0A2F1A3D02D}" type="pres">
      <dgm:prSet presAssocID="{FEB1FA66-554B-42A3-9D57-C7C8AA655F22}" presName="node" presStyleLbl="node1" presStyleIdx="0" presStyleCnt="4" custScaleX="304076">
        <dgm:presLayoutVars>
          <dgm:bulletEnabled val="1"/>
        </dgm:presLayoutVars>
      </dgm:prSet>
      <dgm:spPr>
        <a:prstGeom prst="roundRect">
          <a:avLst/>
        </a:prstGeom>
      </dgm:spPr>
      <dgm:t>
        <a:bodyPr/>
        <a:lstStyle/>
        <a:p>
          <a:endParaRPr lang="ru-RU"/>
        </a:p>
      </dgm:t>
    </dgm:pt>
    <dgm:pt modelId="{BB5D43F5-CE32-4D5C-A9E9-9FA007E5FC72}" type="pres">
      <dgm:prSet presAssocID="{D6982A6D-D3CC-4437-9FB3-6095F39097F8}" presName="spacerT" presStyleCnt="0"/>
      <dgm:spPr/>
    </dgm:pt>
    <dgm:pt modelId="{345EEAB7-5DF6-408A-A968-0C7B42A31E71}" type="pres">
      <dgm:prSet presAssocID="{D6982A6D-D3CC-4437-9FB3-6095F39097F8}" presName="sibTrans" presStyleLbl="sibTrans2D1" presStyleIdx="0" presStyleCnt="3"/>
      <dgm:spPr/>
      <dgm:t>
        <a:bodyPr/>
        <a:lstStyle/>
        <a:p>
          <a:endParaRPr lang="ru-RU"/>
        </a:p>
      </dgm:t>
    </dgm:pt>
    <dgm:pt modelId="{5D7D0689-83BA-4841-BF70-54BE2E78777A}" type="pres">
      <dgm:prSet presAssocID="{D6982A6D-D3CC-4437-9FB3-6095F39097F8}" presName="spacerB" presStyleCnt="0"/>
      <dgm:spPr/>
    </dgm:pt>
    <dgm:pt modelId="{D9760E94-1BEC-4C90-8147-40A0045AFEB4}" type="pres">
      <dgm:prSet presAssocID="{29797100-D91F-4FED-ACFD-BC48DD9DF439}" presName="node" presStyleLbl="node1" presStyleIdx="1" presStyleCnt="4" custScaleX="304076">
        <dgm:presLayoutVars>
          <dgm:bulletEnabled val="1"/>
        </dgm:presLayoutVars>
      </dgm:prSet>
      <dgm:spPr>
        <a:prstGeom prst="roundRect">
          <a:avLst/>
        </a:prstGeom>
      </dgm:spPr>
      <dgm:t>
        <a:bodyPr/>
        <a:lstStyle/>
        <a:p>
          <a:endParaRPr lang="ru-RU"/>
        </a:p>
      </dgm:t>
    </dgm:pt>
    <dgm:pt modelId="{D60A9066-B548-48B8-9C35-0FB3A9484C82}" type="pres">
      <dgm:prSet presAssocID="{32C44A02-6210-460C-94F4-BB65CA96DB79}" presName="spacerT" presStyleCnt="0"/>
      <dgm:spPr/>
    </dgm:pt>
    <dgm:pt modelId="{1A8FDBEB-9514-456F-BAEA-83780B3DC826}" type="pres">
      <dgm:prSet presAssocID="{32C44A02-6210-460C-94F4-BB65CA96DB79}" presName="sibTrans" presStyleLbl="sibTrans2D1" presStyleIdx="1" presStyleCnt="3"/>
      <dgm:spPr/>
      <dgm:t>
        <a:bodyPr/>
        <a:lstStyle/>
        <a:p>
          <a:endParaRPr lang="ru-RU"/>
        </a:p>
      </dgm:t>
    </dgm:pt>
    <dgm:pt modelId="{57C19668-359A-4767-8292-99D13E06F8F2}" type="pres">
      <dgm:prSet presAssocID="{32C44A02-6210-460C-94F4-BB65CA96DB79}" presName="spacerB" presStyleCnt="0"/>
      <dgm:spPr/>
    </dgm:pt>
    <dgm:pt modelId="{36CE05EA-6209-4A01-9D62-7FF93D4C7801}" type="pres">
      <dgm:prSet presAssocID="{B5318033-CC25-467C-A57A-01122E97A9BE}" presName="node" presStyleLbl="node1" presStyleIdx="2" presStyleCnt="4" custScaleX="304076">
        <dgm:presLayoutVars>
          <dgm:bulletEnabled val="1"/>
        </dgm:presLayoutVars>
      </dgm:prSet>
      <dgm:spPr>
        <a:prstGeom prst="roundRect">
          <a:avLst/>
        </a:prstGeom>
      </dgm:spPr>
      <dgm:t>
        <a:bodyPr/>
        <a:lstStyle/>
        <a:p>
          <a:endParaRPr lang="ru-RU"/>
        </a:p>
      </dgm:t>
    </dgm:pt>
    <dgm:pt modelId="{816050C3-1CF8-48BD-B061-15CF33C04DDF}" type="pres">
      <dgm:prSet presAssocID="{A1DD9D79-D0CD-4995-87B3-C61BB7345E28}" presName="sibTransLast" presStyleLbl="sibTrans2D1" presStyleIdx="2" presStyleCnt="3"/>
      <dgm:spPr>
        <a:prstGeom prst="mathEqual">
          <a:avLst/>
        </a:prstGeom>
      </dgm:spPr>
      <dgm:t>
        <a:bodyPr/>
        <a:lstStyle/>
        <a:p>
          <a:endParaRPr lang="ru-RU"/>
        </a:p>
      </dgm:t>
    </dgm:pt>
    <dgm:pt modelId="{6DDEBA11-1B8A-4A02-BF47-58B1D0290179}" type="pres">
      <dgm:prSet presAssocID="{A1DD9D79-D0CD-4995-87B3-C61BB7345E28}" presName="connectorText" presStyleLbl="sibTrans2D1" presStyleIdx="2" presStyleCnt="3"/>
      <dgm:spPr/>
      <dgm:t>
        <a:bodyPr/>
        <a:lstStyle/>
        <a:p>
          <a:endParaRPr lang="ru-RU"/>
        </a:p>
      </dgm:t>
    </dgm:pt>
    <dgm:pt modelId="{9B867952-C9C0-4F8B-8CE1-8A02862F05B2}" type="pres">
      <dgm:prSet presAssocID="{A1DD9D79-D0CD-4995-87B3-C61BB7345E28}" presName="lastNode" presStyleLbl="node1" presStyleIdx="3" presStyleCnt="4" custScaleX="185876" custScaleY="185875">
        <dgm:presLayoutVars>
          <dgm:bulletEnabled val="1"/>
        </dgm:presLayoutVars>
      </dgm:prSet>
      <dgm:spPr/>
      <dgm:t>
        <a:bodyPr/>
        <a:lstStyle/>
        <a:p>
          <a:endParaRPr lang="ru-RU"/>
        </a:p>
      </dgm:t>
    </dgm:pt>
  </dgm:ptLst>
  <dgm:cxnLst>
    <dgm:cxn modelId="{6AB76DA3-4344-46CD-86E2-8B619E0D5CFD}" type="presOf" srcId="{FEB1FA66-554B-42A3-9D57-C7C8AA655F22}" destId="{2913EAE5-94B9-4E7B-B5FF-E0A2F1A3D02D}" srcOrd="0" destOrd="0" presId="urn:microsoft.com/office/officeart/2005/8/layout/equation2"/>
    <dgm:cxn modelId="{2CEC170F-D6E4-4E79-BAF4-40B0DFD1F12F}" srcId="{A1DD9D79-D0CD-4995-87B3-C61BB7345E28}" destId="{543D7CBD-FDCB-491F-A688-76D4412E5B2F}" srcOrd="3" destOrd="0" parTransId="{F8BD625B-3C9A-42D4-9493-7F030E2D32C5}" sibTransId="{379B55D0-CBC9-4ADF-9720-0A4B872CFC55}"/>
    <dgm:cxn modelId="{177A22C4-317B-4F49-BA6C-0A5821F5B1AD}" type="presOf" srcId="{32C44A02-6210-460C-94F4-BB65CA96DB79}" destId="{1A8FDBEB-9514-456F-BAEA-83780B3DC826}" srcOrd="0" destOrd="0" presId="urn:microsoft.com/office/officeart/2005/8/layout/equation2"/>
    <dgm:cxn modelId="{BC38BFD1-5797-4564-A8C0-6DCB3FAAC4E6}" srcId="{A1DD9D79-D0CD-4995-87B3-C61BB7345E28}" destId="{B5318033-CC25-467C-A57A-01122E97A9BE}" srcOrd="2" destOrd="0" parTransId="{347EC6A0-2AAE-44CD-814C-9DE7F7186B2F}" sibTransId="{3FE72009-7736-476D-98D6-8A22D092C248}"/>
    <dgm:cxn modelId="{431F0B38-BF40-41AC-A7D0-436933006EF5}" type="presOf" srcId="{B5318033-CC25-467C-A57A-01122E97A9BE}" destId="{36CE05EA-6209-4A01-9D62-7FF93D4C7801}" srcOrd="0" destOrd="0" presId="urn:microsoft.com/office/officeart/2005/8/layout/equation2"/>
    <dgm:cxn modelId="{09AC1755-A22E-4079-B53A-B3B1A32E2617}" type="presOf" srcId="{3FE72009-7736-476D-98D6-8A22D092C248}" destId="{6DDEBA11-1B8A-4A02-BF47-58B1D0290179}" srcOrd="1" destOrd="0" presId="urn:microsoft.com/office/officeart/2005/8/layout/equation2"/>
    <dgm:cxn modelId="{8CD29279-5416-411E-8DD7-5099BB0BEC44}" type="presOf" srcId="{543D7CBD-FDCB-491F-A688-76D4412E5B2F}" destId="{9B867952-C9C0-4F8B-8CE1-8A02862F05B2}" srcOrd="0" destOrd="0" presId="urn:microsoft.com/office/officeart/2005/8/layout/equation2"/>
    <dgm:cxn modelId="{2A55A9E5-BA4D-4F53-A718-E3576F33B743}" srcId="{A1DD9D79-D0CD-4995-87B3-C61BB7345E28}" destId="{FEB1FA66-554B-42A3-9D57-C7C8AA655F22}" srcOrd="0" destOrd="0" parTransId="{A9E77A3E-CDC5-4818-9990-7492A30953EF}" sibTransId="{D6982A6D-D3CC-4437-9FB3-6095F39097F8}"/>
    <dgm:cxn modelId="{DD646D98-1E9E-4CEC-B76B-E4D0C3BEC2C4}" type="presOf" srcId="{D6982A6D-D3CC-4437-9FB3-6095F39097F8}" destId="{345EEAB7-5DF6-408A-A968-0C7B42A31E71}" srcOrd="0" destOrd="0" presId="urn:microsoft.com/office/officeart/2005/8/layout/equation2"/>
    <dgm:cxn modelId="{24BF605C-13FA-4B24-A26E-5928B0012A16}" type="presOf" srcId="{29797100-D91F-4FED-ACFD-BC48DD9DF439}" destId="{D9760E94-1BEC-4C90-8147-40A0045AFEB4}" srcOrd="0" destOrd="0" presId="urn:microsoft.com/office/officeart/2005/8/layout/equation2"/>
    <dgm:cxn modelId="{93634762-6A86-4C35-B0C5-1A38B8475460}" srcId="{A1DD9D79-D0CD-4995-87B3-C61BB7345E28}" destId="{29797100-D91F-4FED-ACFD-BC48DD9DF439}" srcOrd="1" destOrd="0" parTransId="{4E86630B-B95C-4BDC-B503-3F2853F14BC9}" sibTransId="{32C44A02-6210-460C-94F4-BB65CA96DB79}"/>
    <dgm:cxn modelId="{D2519FD1-39E4-4976-83CA-BBEC50001DF1}" type="presOf" srcId="{A1DD9D79-D0CD-4995-87B3-C61BB7345E28}" destId="{92A92353-37CA-4851-A908-89C979ED6BFD}" srcOrd="0" destOrd="0" presId="urn:microsoft.com/office/officeart/2005/8/layout/equation2"/>
    <dgm:cxn modelId="{EE0C6B59-09A2-455C-8BAC-B467161A9F45}" type="presOf" srcId="{3FE72009-7736-476D-98D6-8A22D092C248}" destId="{816050C3-1CF8-48BD-B061-15CF33C04DDF}" srcOrd="0" destOrd="0" presId="urn:microsoft.com/office/officeart/2005/8/layout/equation2"/>
    <dgm:cxn modelId="{1CC20DF9-38FC-4097-A800-8A79BA40ED3B}" type="presParOf" srcId="{92A92353-37CA-4851-A908-89C979ED6BFD}" destId="{5C3DD4EA-BC41-4378-9A78-7E6DC156F8E2}" srcOrd="0" destOrd="0" presId="urn:microsoft.com/office/officeart/2005/8/layout/equation2"/>
    <dgm:cxn modelId="{4D3DE00F-0648-4384-8060-59D0E3983233}" type="presParOf" srcId="{5C3DD4EA-BC41-4378-9A78-7E6DC156F8E2}" destId="{2913EAE5-94B9-4E7B-B5FF-E0A2F1A3D02D}" srcOrd="0" destOrd="0" presId="urn:microsoft.com/office/officeart/2005/8/layout/equation2"/>
    <dgm:cxn modelId="{768CD860-898A-4F04-9E29-8BEE74F605EF}" type="presParOf" srcId="{5C3DD4EA-BC41-4378-9A78-7E6DC156F8E2}" destId="{BB5D43F5-CE32-4D5C-A9E9-9FA007E5FC72}" srcOrd="1" destOrd="0" presId="urn:microsoft.com/office/officeart/2005/8/layout/equation2"/>
    <dgm:cxn modelId="{D18924B1-AB35-4D62-8D91-5738847D4D93}" type="presParOf" srcId="{5C3DD4EA-BC41-4378-9A78-7E6DC156F8E2}" destId="{345EEAB7-5DF6-408A-A968-0C7B42A31E71}" srcOrd="2" destOrd="0" presId="urn:microsoft.com/office/officeart/2005/8/layout/equation2"/>
    <dgm:cxn modelId="{922B1A4F-867F-4789-ADAF-C1A44D16300A}" type="presParOf" srcId="{5C3DD4EA-BC41-4378-9A78-7E6DC156F8E2}" destId="{5D7D0689-83BA-4841-BF70-54BE2E78777A}" srcOrd="3" destOrd="0" presId="urn:microsoft.com/office/officeart/2005/8/layout/equation2"/>
    <dgm:cxn modelId="{61F6D0F2-F662-4BBB-8FB2-A8AABFAB9BC4}" type="presParOf" srcId="{5C3DD4EA-BC41-4378-9A78-7E6DC156F8E2}" destId="{D9760E94-1BEC-4C90-8147-40A0045AFEB4}" srcOrd="4" destOrd="0" presId="urn:microsoft.com/office/officeart/2005/8/layout/equation2"/>
    <dgm:cxn modelId="{ADE366E9-0B60-4413-9B67-7D6221E8F7C6}" type="presParOf" srcId="{5C3DD4EA-BC41-4378-9A78-7E6DC156F8E2}" destId="{D60A9066-B548-48B8-9C35-0FB3A9484C82}" srcOrd="5" destOrd="0" presId="urn:microsoft.com/office/officeart/2005/8/layout/equation2"/>
    <dgm:cxn modelId="{FE60B721-6EAD-4FE7-A21D-5C187C2EB148}" type="presParOf" srcId="{5C3DD4EA-BC41-4378-9A78-7E6DC156F8E2}" destId="{1A8FDBEB-9514-456F-BAEA-83780B3DC826}" srcOrd="6" destOrd="0" presId="urn:microsoft.com/office/officeart/2005/8/layout/equation2"/>
    <dgm:cxn modelId="{F5070B7B-E40F-4B9D-B29D-742A5CEEA19A}" type="presParOf" srcId="{5C3DD4EA-BC41-4378-9A78-7E6DC156F8E2}" destId="{57C19668-359A-4767-8292-99D13E06F8F2}" srcOrd="7" destOrd="0" presId="urn:microsoft.com/office/officeart/2005/8/layout/equation2"/>
    <dgm:cxn modelId="{9BFB1E76-50FC-4AB7-9D6E-F332BD40F999}" type="presParOf" srcId="{5C3DD4EA-BC41-4378-9A78-7E6DC156F8E2}" destId="{36CE05EA-6209-4A01-9D62-7FF93D4C7801}" srcOrd="8" destOrd="0" presId="urn:microsoft.com/office/officeart/2005/8/layout/equation2"/>
    <dgm:cxn modelId="{FDDC0939-7184-47BD-BD8E-2ECF29D068EB}" type="presParOf" srcId="{92A92353-37CA-4851-A908-89C979ED6BFD}" destId="{816050C3-1CF8-48BD-B061-15CF33C04DDF}" srcOrd="1" destOrd="0" presId="urn:microsoft.com/office/officeart/2005/8/layout/equation2"/>
    <dgm:cxn modelId="{BC06F2FC-C294-4620-B9FA-E0D4A49FD9ED}" type="presParOf" srcId="{816050C3-1CF8-48BD-B061-15CF33C04DDF}" destId="{6DDEBA11-1B8A-4A02-BF47-58B1D0290179}" srcOrd="0" destOrd="0" presId="urn:microsoft.com/office/officeart/2005/8/layout/equation2"/>
    <dgm:cxn modelId="{936EC15C-0BDC-4354-83DF-5DA434EA9BDD}" type="presParOf" srcId="{92A92353-37CA-4851-A908-89C979ED6BFD}" destId="{9B867952-C9C0-4F8B-8CE1-8A02862F05B2}"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F1E040-6455-4718-B5B7-A6B64521F3E7}">
      <dsp:nvSpPr>
        <dsp:cNvPr id="0" name=""/>
        <dsp:cNvSpPr/>
      </dsp:nvSpPr>
      <dsp:spPr>
        <a:xfrm>
          <a:off x="753783" y="882"/>
          <a:ext cx="1498848" cy="149884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kern="1200" dirty="0" smtClean="0"/>
            <a:t>Новый клиент</a:t>
          </a:r>
          <a:endParaRPr lang="ru-RU" sz="1400" kern="1200" dirty="0"/>
        </a:p>
      </dsp:txBody>
      <dsp:txXfrm>
        <a:off x="973284" y="220383"/>
        <a:ext cx="1059846" cy="1059846"/>
      </dsp:txXfrm>
    </dsp:sp>
    <dsp:sp modelId="{5BA51A65-0297-4643-922A-DFEEEEAA18E0}">
      <dsp:nvSpPr>
        <dsp:cNvPr id="0" name=""/>
        <dsp:cNvSpPr/>
      </dsp:nvSpPr>
      <dsp:spPr>
        <a:xfrm>
          <a:off x="2374337" y="315641"/>
          <a:ext cx="869331" cy="869331"/>
        </a:xfrm>
        <a:prstGeom prst="mathEqual">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ru-RU" sz="1200" kern="1200"/>
        </a:p>
      </dsp:txBody>
      <dsp:txXfrm>
        <a:off x="2489567" y="494723"/>
        <a:ext cx="638871" cy="511167"/>
      </dsp:txXfrm>
    </dsp:sp>
    <dsp:sp modelId="{91E6C439-7D62-44DC-A016-1F7186F9E0FF}">
      <dsp:nvSpPr>
        <dsp:cNvPr id="0" name=""/>
        <dsp:cNvSpPr/>
      </dsp:nvSpPr>
      <dsp:spPr>
        <a:xfrm>
          <a:off x="3365375" y="882"/>
          <a:ext cx="1498848" cy="149884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kern="1200" dirty="0" smtClean="0"/>
            <a:t>Удержание старого  клиента</a:t>
          </a:r>
          <a:endParaRPr lang="ru-RU" sz="1400" kern="1200" dirty="0"/>
        </a:p>
      </dsp:txBody>
      <dsp:txXfrm>
        <a:off x="3584876" y="220383"/>
        <a:ext cx="1059846" cy="1059846"/>
      </dsp:txXfrm>
    </dsp:sp>
    <dsp:sp modelId="{F2CE1C48-8FED-476C-9462-53393EFFD7EA}">
      <dsp:nvSpPr>
        <dsp:cNvPr id="0" name=""/>
        <dsp:cNvSpPr/>
      </dsp:nvSpPr>
      <dsp:spPr>
        <a:xfrm>
          <a:off x="4985930" y="315641"/>
          <a:ext cx="869331" cy="869331"/>
        </a:xfrm>
        <a:prstGeom prst="mathMultiply">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ru-RU" sz="1200" kern="1200"/>
        </a:p>
      </dsp:txBody>
      <dsp:txXfrm>
        <a:off x="5122432" y="452143"/>
        <a:ext cx="596327" cy="596327"/>
      </dsp:txXfrm>
    </dsp:sp>
    <dsp:sp modelId="{C4D8ED1C-5229-47C6-B6A1-0A777A677C59}">
      <dsp:nvSpPr>
        <dsp:cNvPr id="0" name=""/>
        <dsp:cNvSpPr/>
      </dsp:nvSpPr>
      <dsp:spPr>
        <a:xfrm>
          <a:off x="5976968" y="882"/>
          <a:ext cx="1498848" cy="1498848"/>
        </a:xfrm>
        <a:prstGeom prst="ellipse">
          <a:avLst/>
        </a:prstGeom>
        <a:solidFill>
          <a:schemeClr val="accent2"/>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en-US" sz="5400" kern="1200" dirty="0" smtClean="0">
              <a:solidFill>
                <a:schemeClr val="bg1"/>
              </a:solidFill>
            </a:rPr>
            <a:t>5</a:t>
          </a:r>
          <a:endParaRPr lang="ru-RU" sz="5400" kern="1200" dirty="0">
            <a:solidFill>
              <a:schemeClr val="bg1"/>
            </a:solidFill>
          </a:endParaRPr>
        </a:p>
      </dsp:txBody>
      <dsp:txXfrm>
        <a:off x="6196469" y="220383"/>
        <a:ext cx="1059846" cy="10598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F1E040-6455-4718-B5B7-A6B64521F3E7}">
      <dsp:nvSpPr>
        <dsp:cNvPr id="0" name=""/>
        <dsp:cNvSpPr/>
      </dsp:nvSpPr>
      <dsp:spPr>
        <a:xfrm>
          <a:off x="753783" y="882"/>
          <a:ext cx="1498848" cy="149884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kern="1200" dirty="0" smtClean="0"/>
            <a:t>Возврат старого клиента</a:t>
          </a:r>
          <a:endParaRPr lang="ru-RU" sz="1400" kern="1200" dirty="0"/>
        </a:p>
      </dsp:txBody>
      <dsp:txXfrm>
        <a:off x="973284" y="220383"/>
        <a:ext cx="1059846" cy="1059846"/>
      </dsp:txXfrm>
    </dsp:sp>
    <dsp:sp modelId="{5BA51A65-0297-4643-922A-DFEEEEAA18E0}">
      <dsp:nvSpPr>
        <dsp:cNvPr id="0" name=""/>
        <dsp:cNvSpPr/>
      </dsp:nvSpPr>
      <dsp:spPr>
        <a:xfrm>
          <a:off x="2374337" y="315641"/>
          <a:ext cx="869331" cy="869331"/>
        </a:xfrm>
        <a:prstGeom prst="mathEqual">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ru-RU" sz="1100" kern="1200"/>
        </a:p>
      </dsp:txBody>
      <dsp:txXfrm>
        <a:off x="2489567" y="494723"/>
        <a:ext cx="638871" cy="511167"/>
      </dsp:txXfrm>
    </dsp:sp>
    <dsp:sp modelId="{91E6C439-7D62-44DC-A016-1F7186F9E0FF}">
      <dsp:nvSpPr>
        <dsp:cNvPr id="0" name=""/>
        <dsp:cNvSpPr/>
      </dsp:nvSpPr>
      <dsp:spPr>
        <a:xfrm>
          <a:off x="3365375" y="882"/>
          <a:ext cx="1498848" cy="149884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ru-RU" sz="1400" kern="1200" dirty="0" smtClean="0"/>
            <a:t>Удержание старого  клиента</a:t>
          </a:r>
          <a:endParaRPr lang="ru-RU" sz="1400" kern="1200" dirty="0"/>
        </a:p>
      </dsp:txBody>
      <dsp:txXfrm>
        <a:off x="3584876" y="220383"/>
        <a:ext cx="1059846" cy="1059846"/>
      </dsp:txXfrm>
    </dsp:sp>
    <dsp:sp modelId="{F2CE1C48-8FED-476C-9462-53393EFFD7EA}">
      <dsp:nvSpPr>
        <dsp:cNvPr id="0" name=""/>
        <dsp:cNvSpPr/>
      </dsp:nvSpPr>
      <dsp:spPr>
        <a:xfrm>
          <a:off x="4985930" y="315641"/>
          <a:ext cx="869331" cy="869331"/>
        </a:xfrm>
        <a:prstGeom prst="mathMultiply">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ru-RU" sz="1100" kern="1200"/>
        </a:p>
      </dsp:txBody>
      <dsp:txXfrm>
        <a:off x="5122432" y="452143"/>
        <a:ext cx="596327" cy="596327"/>
      </dsp:txXfrm>
    </dsp:sp>
    <dsp:sp modelId="{C4D8ED1C-5229-47C6-B6A1-0A777A677C59}">
      <dsp:nvSpPr>
        <dsp:cNvPr id="0" name=""/>
        <dsp:cNvSpPr/>
      </dsp:nvSpPr>
      <dsp:spPr>
        <a:xfrm>
          <a:off x="5976968" y="882"/>
          <a:ext cx="1498848" cy="1498848"/>
        </a:xfrm>
        <a:prstGeom prst="ellipse">
          <a:avLst/>
        </a:prstGeom>
        <a:solidFill>
          <a:schemeClr val="accent2"/>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2400300">
            <a:lnSpc>
              <a:spcPct val="90000"/>
            </a:lnSpc>
            <a:spcBef>
              <a:spcPct val="0"/>
            </a:spcBef>
            <a:spcAft>
              <a:spcPct val="35000"/>
            </a:spcAft>
          </a:pPr>
          <a:r>
            <a:rPr lang="ru-RU" sz="5400" kern="1200" dirty="0" smtClean="0">
              <a:solidFill>
                <a:schemeClr val="bg1"/>
              </a:solidFill>
            </a:rPr>
            <a:t>12</a:t>
          </a:r>
          <a:endParaRPr lang="ru-RU" sz="5400" kern="1200" dirty="0">
            <a:solidFill>
              <a:schemeClr val="bg1"/>
            </a:solidFill>
          </a:endParaRPr>
        </a:p>
      </dsp:txBody>
      <dsp:txXfrm>
        <a:off x="6196469" y="220383"/>
        <a:ext cx="1059846" cy="10598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7A5F51-C0F9-48D6-8316-06CDD027C1FC}">
      <dsp:nvSpPr>
        <dsp:cNvPr id="0" name=""/>
        <dsp:cNvSpPr/>
      </dsp:nvSpPr>
      <dsp:spPr>
        <a:xfrm rot="21300000">
          <a:off x="272087" y="1410256"/>
          <a:ext cx="8098174" cy="708498"/>
        </a:xfrm>
        <a:prstGeom prst="mathMinus">
          <a:avLst/>
        </a:prstGeom>
        <a:solidFill>
          <a:schemeClr val="accent2">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21815D-37D3-4890-84F4-79B139D8FB29}">
      <dsp:nvSpPr>
        <dsp:cNvPr id="0" name=""/>
        <dsp:cNvSpPr/>
      </dsp:nvSpPr>
      <dsp:spPr>
        <a:xfrm>
          <a:off x="1037082" y="176450"/>
          <a:ext cx="2592705" cy="1411604"/>
        </a:xfrm>
        <a:prstGeom prst="downArrow">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D4FD88-AE30-452D-842C-5BBB9221322E}">
      <dsp:nvSpPr>
        <dsp:cNvPr id="0" name=""/>
        <dsp:cNvSpPr/>
      </dsp:nvSpPr>
      <dsp:spPr>
        <a:xfrm>
          <a:off x="4278004" y="0"/>
          <a:ext cx="3370433" cy="14821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ru-RU" sz="2000" kern="1200" dirty="0" smtClean="0"/>
            <a:t>Учет особенностей каждого клиента</a:t>
          </a:r>
          <a:endParaRPr lang="ru-RU" sz="2000" kern="1200" dirty="0"/>
        </a:p>
      </dsp:txBody>
      <dsp:txXfrm>
        <a:off x="4278004" y="0"/>
        <a:ext cx="3370433" cy="1482185"/>
      </dsp:txXfrm>
    </dsp:sp>
    <dsp:sp modelId="{45F981DD-B7B0-466A-9D9E-BBAB6FF363D8}">
      <dsp:nvSpPr>
        <dsp:cNvPr id="0" name=""/>
        <dsp:cNvSpPr/>
      </dsp:nvSpPr>
      <dsp:spPr>
        <a:xfrm>
          <a:off x="5012563" y="1940956"/>
          <a:ext cx="2592705" cy="1411604"/>
        </a:xfrm>
        <a:prstGeom prst="upArrow">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5E211E-3DA1-4936-BB19-9163139FCF1E}">
      <dsp:nvSpPr>
        <dsp:cNvPr id="0" name=""/>
        <dsp:cNvSpPr/>
      </dsp:nvSpPr>
      <dsp:spPr>
        <a:xfrm>
          <a:off x="993911" y="2046826"/>
          <a:ext cx="3370433" cy="14821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ru-RU" sz="2000" kern="1200" dirty="0" smtClean="0"/>
            <a:t>Скидки,</a:t>
          </a:r>
          <a:r>
            <a:rPr lang="en-US" sz="2000" kern="1200" dirty="0" smtClean="0"/>
            <a:t> </a:t>
          </a:r>
          <a:r>
            <a:rPr lang="ru-RU" sz="2000" kern="1200" dirty="0" smtClean="0"/>
            <a:t>скидки, скидки…</a:t>
          </a:r>
          <a:endParaRPr lang="ru-RU" sz="2000" kern="1200" dirty="0"/>
        </a:p>
      </dsp:txBody>
      <dsp:txXfrm>
        <a:off x="993911" y="2046826"/>
        <a:ext cx="3370433" cy="14821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011970-2EF5-46A9-8F42-3EFF5E84FAF6}">
      <dsp:nvSpPr>
        <dsp:cNvPr id="0" name=""/>
        <dsp:cNvSpPr/>
      </dsp:nvSpPr>
      <dsp:spPr>
        <a:xfrm>
          <a:off x="3570328" y="2026602"/>
          <a:ext cx="1501692" cy="1501692"/>
        </a:xfrm>
        <a:prstGeom prst="ellipse">
          <a:avLst/>
        </a:prstGeom>
        <a:solidFill>
          <a:schemeClr val="tx2"/>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kern="1200" dirty="0" smtClean="0">
              <a:solidFill>
                <a:schemeClr val="bg1"/>
              </a:solidFill>
            </a:rPr>
            <a:t>Знания</a:t>
          </a:r>
          <a:endParaRPr lang="ru-RU" sz="2000" kern="1200" dirty="0">
            <a:solidFill>
              <a:schemeClr val="bg1"/>
            </a:solidFill>
          </a:endParaRPr>
        </a:p>
      </dsp:txBody>
      <dsp:txXfrm>
        <a:off x="3790246" y="2246520"/>
        <a:ext cx="1061856" cy="1061856"/>
      </dsp:txXfrm>
    </dsp:sp>
    <dsp:sp modelId="{E75E6DD4-5F7E-42C8-8ACC-03327EFAD5A1}">
      <dsp:nvSpPr>
        <dsp:cNvPr id="0" name=""/>
        <dsp:cNvSpPr/>
      </dsp:nvSpPr>
      <dsp:spPr>
        <a:xfrm rot="10800000">
          <a:off x="2115085" y="2563458"/>
          <a:ext cx="1375205" cy="427982"/>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82FCAAE-FF47-409B-A33D-1A8811ED5B0B}">
      <dsp:nvSpPr>
        <dsp:cNvPr id="0" name=""/>
        <dsp:cNvSpPr/>
      </dsp:nvSpPr>
      <dsp:spPr>
        <a:xfrm>
          <a:off x="1401781" y="2206806"/>
          <a:ext cx="1426608" cy="1141286"/>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ru-RU" sz="1500" kern="1200" dirty="0" smtClean="0"/>
            <a:t>Анкетные данные</a:t>
          </a:r>
          <a:endParaRPr lang="ru-RU" sz="1500" kern="1200" dirty="0"/>
        </a:p>
      </dsp:txBody>
      <dsp:txXfrm>
        <a:off x="1435208" y="2240233"/>
        <a:ext cx="1359754" cy="1074432"/>
      </dsp:txXfrm>
    </dsp:sp>
    <dsp:sp modelId="{0C6C8537-544F-4CA1-9C40-01BA2B789843}">
      <dsp:nvSpPr>
        <dsp:cNvPr id="0" name=""/>
        <dsp:cNvSpPr/>
      </dsp:nvSpPr>
      <dsp:spPr>
        <a:xfrm rot="13500000">
          <a:off x="2559839" y="1489725"/>
          <a:ext cx="1375205" cy="427982"/>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56D278-A612-4351-805E-440EA82D8BDE}">
      <dsp:nvSpPr>
        <dsp:cNvPr id="0" name=""/>
        <dsp:cNvSpPr/>
      </dsp:nvSpPr>
      <dsp:spPr>
        <a:xfrm>
          <a:off x="2047929" y="646865"/>
          <a:ext cx="1426608" cy="1141286"/>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ru-RU" sz="1500" kern="1200" dirty="0" smtClean="0"/>
            <a:t>Чеки, история покупок</a:t>
          </a:r>
        </a:p>
      </dsp:txBody>
      <dsp:txXfrm>
        <a:off x="2081356" y="680292"/>
        <a:ext cx="1359754" cy="1074432"/>
      </dsp:txXfrm>
    </dsp:sp>
    <dsp:sp modelId="{C3F29455-A003-4350-AECD-B6F6921B18B9}">
      <dsp:nvSpPr>
        <dsp:cNvPr id="0" name=""/>
        <dsp:cNvSpPr/>
      </dsp:nvSpPr>
      <dsp:spPr>
        <a:xfrm rot="16200000">
          <a:off x="3633572" y="1044970"/>
          <a:ext cx="1375205" cy="427982"/>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0A514F8-5C09-48C1-9830-10EE68338163}">
      <dsp:nvSpPr>
        <dsp:cNvPr id="0" name=""/>
        <dsp:cNvSpPr/>
      </dsp:nvSpPr>
      <dsp:spPr>
        <a:xfrm>
          <a:off x="3607870" y="716"/>
          <a:ext cx="1426608" cy="1141286"/>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ru-RU" sz="1500" kern="1200" dirty="0" smtClean="0"/>
            <a:t>Обращения в </a:t>
          </a:r>
          <a:r>
            <a:rPr lang="en-US" sz="1500" kern="1200" dirty="0" smtClean="0"/>
            <a:t>call</a:t>
          </a:r>
          <a:r>
            <a:rPr lang="ru-RU" sz="1500" kern="1200" dirty="0" smtClean="0"/>
            <a:t>-центр</a:t>
          </a:r>
        </a:p>
      </dsp:txBody>
      <dsp:txXfrm>
        <a:off x="3641297" y="34143"/>
        <a:ext cx="1359754" cy="1074432"/>
      </dsp:txXfrm>
    </dsp:sp>
    <dsp:sp modelId="{35284E44-4FAB-4FB6-8EA1-D1D2009B105C}">
      <dsp:nvSpPr>
        <dsp:cNvPr id="0" name=""/>
        <dsp:cNvSpPr/>
      </dsp:nvSpPr>
      <dsp:spPr>
        <a:xfrm rot="18900000">
          <a:off x="4707305" y="1489725"/>
          <a:ext cx="1375205" cy="427982"/>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331ED85-99D3-49CF-9543-466BCC6CA014}">
      <dsp:nvSpPr>
        <dsp:cNvPr id="0" name=""/>
        <dsp:cNvSpPr/>
      </dsp:nvSpPr>
      <dsp:spPr>
        <a:xfrm>
          <a:off x="5167811" y="646865"/>
          <a:ext cx="1426608" cy="1141286"/>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ru-RU" sz="1500" kern="1200" dirty="0" smtClean="0"/>
            <a:t>Сайт, мобильный телефон</a:t>
          </a:r>
        </a:p>
      </dsp:txBody>
      <dsp:txXfrm>
        <a:off x="5201238" y="680292"/>
        <a:ext cx="1359754" cy="1074432"/>
      </dsp:txXfrm>
    </dsp:sp>
    <dsp:sp modelId="{3D676953-4A5D-4391-8482-40BF0CB48073}">
      <dsp:nvSpPr>
        <dsp:cNvPr id="0" name=""/>
        <dsp:cNvSpPr/>
      </dsp:nvSpPr>
      <dsp:spPr>
        <a:xfrm>
          <a:off x="5152059" y="2563458"/>
          <a:ext cx="1375205" cy="427982"/>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CD3EC55-65DC-4E45-B0C1-D7587E73564D}">
      <dsp:nvSpPr>
        <dsp:cNvPr id="0" name=""/>
        <dsp:cNvSpPr/>
      </dsp:nvSpPr>
      <dsp:spPr>
        <a:xfrm>
          <a:off x="5813960" y="2206806"/>
          <a:ext cx="1426608" cy="1141286"/>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ru-RU" sz="1500" kern="1200" dirty="0" smtClean="0"/>
            <a:t>Опросы и маркетинговые исследования</a:t>
          </a:r>
        </a:p>
      </dsp:txBody>
      <dsp:txXfrm>
        <a:off x="5847387" y="2240233"/>
        <a:ext cx="1359754" cy="10744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104444-117C-4454-A42B-B948EF00C9BF}">
      <dsp:nvSpPr>
        <dsp:cNvPr id="0" name=""/>
        <dsp:cNvSpPr/>
      </dsp:nvSpPr>
      <dsp:spPr>
        <a:xfrm>
          <a:off x="2232947" y="-19380"/>
          <a:ext cx="3578358" cy="3423969"/>
        </a:xfrm>
        <a:prstGeom prst="ellipse">
          <a:avLst/>
        </a:prstGeom>
        <a:solidFill>
          <a:schemeClr val="accent2"/>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smtClean="0">
              <a:solidFill>
                <a:schemeClr val="bg1"/>
              </a:solidFill>
            </a:rPr>
            <a:t>Как замерить лояльность</a:t>
          </a:r>
          <a:r>
            <a:rPr lang="en-US" sz="2800" kern="1200" dirty="0" smtClean="0">
              <a:solidFill>
                <a:schemeClr val="bg1"/>
              </a:solidFill>
            </a:rPr>
            <a:t>?</a:t>
          </a:r>
          <a:endParaRPr lang="ru-RU" sz="2800" kern="1200" dirty="0">
            <a:solidFill>
              <a:schemeClr val="bg1"/>
            </a:solidFill>
          </a:endParaRPr>
        </a:p>
      </dsp:txBody>
      <dsp:txXfrm>
        <a:off x="2756985" y="482049"/>
        <a:ext cx="2530282" cy="2421111"/>
      </dsp:txXfrm>
    </dsp:sp>
    <dsp:sp modelId="{2EEB6815-73EF-447D-AB1A-0310ACF5E6BB}">
      <dsp:nvSpPr>
        <dsp:cNvPr id="0" name=""/>
        <dsp:cNvSpPr/>
      </dsp:nvSpPr>
      <dsp:spPr>
        <a:xfrm>
          <a:off x="4741479" y="2779208"/>
          <a:ext cx="159174" cy="1591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374513-AA2A-441F-BED7-9D5EE7B7BCDA}">
      <dsp:nvSpPr>
        <dsp:cNvPr id="0" name=""/>
        <dsp:cNvSpPr/>
      </dsp:nvSpPr>
      <dsp:spPr>
        <a:xfrm>
          <a:off x="5463229" y="1387261"/>
          <a:ext cx="159174" cy="1591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002CC9-D517-49FE-A1C2-320C0C88C2BC}">
      <dsp:nvSpPr>
        <dsp:cNvPr id="0" name=""/>
        <dsp:cNvSpPr/>
      </dsp:nvSpPr>
      <dsp:spPr>
        <a:xfrm>
          <a:off x="4638373" y="3036975"/>
          <a:ext cx="219523" cy="219857"/>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6A3EEA-2076-4A40-8FA3-906F8A7BFA51}">
      <dsp:nvSpPr>
        <dsp:cNvPr id="0" name=""/>
        <dsp:cNvSpPr/>
      </dsp:nvSpPr>
      <dsp:spPr>
        <a:xfrm>
          <a:off x="3349534" y="253084"/>
          <a:ext cx="159174" cy="1591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4E9CF1-32F0-4847-B2B3-B5CA592828E7}">
      <dsp:nvSpPr>
        <dsp:cNvPr id="0" name=""/>
        <dsp:cNvSpPr/>
      </dsp:nvSpPr>
      <dsp:spPr>
        <a:xfrm>
          <a:off x="2576231" y="2160566"/>
          <a:ext cx="159174" cy="1591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CB5379-75B4-49A9-9381-9E97178A43A1}">
      <dsp:nvSpPr>
        <dsp:cNvPr id="0" name=""/>
        <dsp:cNvSpPr/>
      </dsp:nvSpPr>
      <dsp:spPr>
        <a:xfrm>
          <a:off x="1368844" y="0"/>
          <a:ext cx="1780720" cy="178092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Какие сегменты?</a:t>
          </a:r>
          <a:endParaRPr lang="ru-RU" sz="1600" kern="1200" dirty="0"/>
        </a:p>
      </dsp:txBody>
      <dsp:txXfrm>
        <a:off x="1629624" y="260810"/>
        <a:ext cx="1259160" cy="1259302"/>
      </dsp:txXfrm>
    </dsp:sp>
    <dsp:sp modelId="{C900762A-50A3-4C6A-978A-2F293C2779CC}">
      <dsp:nvSpPr>
        <dsp:cNvPr id="0" name=""/>
        <dsp:cNvSpPr/>
      </dsp:nvSpPr>
      <dsp:spPr>
        <a:xfrm>
          <a:off x="3916623" y="46870"/>
          <a:ext cx="219523" cy="219857"/>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4CE576-F170-428F-8F3B-A67E28D24DA0}">
      <dsp:nvSpPr>
        <dsp:cNvPr id="0" name=""/>
        <dsp:cNvSpPr/>
      </dsp:nvSpPr>
      <dsp:spPr>
        <a:xfrm>
          <a:off x="2163802" y="1799690"/>
          <a:ext cx="396924" cy="397013"/>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A1B10F-9FE3-4717-9696-8B04DADED074}">
      <dsp:nvSpPr>
        <dsp:cNvPr id="0" name=""/>
        <dsp:cNvSpPr/>
      </dsp:nvSpPr>
      <dsp:spPr>
        <a:xfrm>
          <a:off x="5575748" y="778010"/>
          <a:ext cx="1833694" cy="183390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Почему покупают</a:t>
          </a:r>
          <a:r>
            <a:rPr lang="en-US" sz="1600" kern="1200" dirty="0" smtClean="0"/>
            <a:t>?</a:t>
          </a:r>
          <a:endParaRPr lang="ru-RU" sz="1600" kern="1200" dirty="0"/>
        </a:p>
      </dsp:txBody>
      <dsp:txXfrm>
        <a:off x="5844286" y="1046579"/>
        <a:ext cx="1296618" cy="1296764"/>
      </dsp:txXfrm>
    </dsp:sp>
    <dsp:sp modelId="{E35AE4F9-00D8-4544-94D9-D96652F3A545}">
      <dsp:nvSpPr>
        <dsp:cNvPr id="0" name=""/>
        <dsp:cNvSpPr/>
      </dsp:nvSpPr>
      <dsp:spPr>
        <a:xfrm>
          <a:off x="4853844" y="1238067"/>
          <a:ext cx="219523" cy="219857"/>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E399E3-9BF5-49DF-9451-4C718777A6E3}">
      <dsp:nvSpPr>
        <dsp:cNvPr id="0" name=""/>
        <dsp:cNvSpPr/>
      </dsp:nvSpPr>
      <dsp:spPr>
        <a:xfrm>
          <a:off x="2342286" y="2572034"/>
          <a:ext cx="159174" cy="1591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CEC6A4-7CCC-45B2-87F5-A6A13E85AE11}">
      <dsp:nvSpPr>
        <dsp:cNvPr id="0" name=""/>
        <dsp:cNvSpPr/>
      </dsp:nvSpPr>
      <dsp:spPr>
        <a:xfrm>
          <a:off x="3658855" y="304637"/>
          <a:ext cx="159174" cy="1591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DFEC8C-9344-458D-A7C6-B2F2F7CF269B}">
      <dsp:nvSpPr>
        <dsp:cNvPr id="0" name=""/>
        <dsp:cNvSpPr/>
      </dsp:nvSpPr>
      <dsp:spPr>
        <a:xfrm>
          <a:off x="4825235" y="2083737"/>
          <a:ext cx="1445110" cy="1445274"/>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t>Когда покупают</a:t>
          </a:r>
          <a:r>
            <a:rPr lang="en-US" sz="1200" kern="1200" dirty="0" smtClean="0"/>
            <a:t>?</a:t>
          </a:r>
          <a:endParaRPr lang="ru-RU" sz="1200" kern="1200" dirty="0"/>
        </a:p>
      </dsp:txBody>
      <dsp:txXfrm>
        <a:off x="5036866" y="2295392"/>
        <a:ext cx="1021848" cy="1021964"/>
      </dsp:txXfrm>
    </dsp:sp>
    <dsp:sp modelId="{370BE6C5-67C7-4093-837A-55167DF56D86}">
      <dsp:nvSpPr>
        <dsp:cNvPr id="0" name=""/>
        <dsp:cNvSpPr/>
      </dsp:nvSpPr>
      <dsp:spPr>
        <a:xfrm>
          <a:off x="5363365" y="2043388"/>
          <a:ext cx="159174" cy="1591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5A3DD2-2736-4A0F-A8C0-567220B1696E}">
      <dsp:nvSpPr>
        <dsp:cNvPr id="0" name=""/>
        <dsp:cNvSpPr/>
      </dsp:nvSpPr>
      <dsp:spPr>
        <a:xfrm>
          <a:off x="1440856" y="2002149"/>
          <a:ext cx="1746851" cy="1747042"/>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smtClean="0"/>
            <a:t>Кто откликается</a:t>
          </a:r>
          <a:r>
            <a:rPr lang="en-US" sz="1200" kern="1200" dirty="0" smtClean="0"/>
            <a:t>?</a:t>
          </a:r>
          <a:endParaRPr lang="ru-RU" sz="1200" kern="1200" dirty="0"/>
        </a:p>
      </dsp:txBody>
      <dsp:txXfrm>
        <a:off x="1696676" y="2257997"/>
        <a:ext cx="1235211" cy="1235346"/>
      </dsp:txXfrm>
    </dsp:sp>
    <dsp:sp modelId="{87895233-5010-41E9-BC2A-7284AE3A7574}">
      <dsp:nvSpPr>
        <dsp:cNvPr id="0" name=""/>
        <dsp:cNvSpPr/>
      </dsp:nvSpPr>
      <dsp:spPr>
        <a:xfrm>
          <a:off x="3761963" y="3140083"/>
          <a:ext cx="159174" cy="1591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57F399-0610-463A-B6AB-8A7F6F27DA0B}">
      <dsp:nvSpPr>
        <dsp:cNvPr id="0" name=""/>
        <dsp:cNvSpPr/>
      </dsp:nvSpPr>
      <dsp:spPr>
        <a:xfrm>
          <a:off x="4465192" y="-200445"/>
          <a:ext cx="1882188" cy="1875859"/>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u-RU" sz="1400" kern="1200" dirty="0" smtClean="0"/>
            <a:t>Что предложить</a:t>
          </a:r>
          <a:r>
            <a:rPr lang="en-US" sz="1400" kern="1200" dirty="0" smtClean="0"/>
            <a:t>?</a:t>
          </a:r>
          <a:endParaRPr lang="ru-RU" sz="1400" kern="1200" dirty="0"/>
        </a:p>
      </dsp:txBody>
      <dsp:txXfrm>
        <a:off x="4740832" y="74268"/>
        <a:ext cx="1330908" cy="1326433"/>
      </dsp:txXfrm>
    </dsp:sp>
    <dsp:sp modelId="{A4BA5427-44E8-4F3A-AEF7-AD8E6B734D5A}">
      <dsp:nvSpPr>
        <dsp:cNvPr id="0" name=""/>
        <dsp:cNvSpPr/>
      </dsp:nvSpPr>
      <dsp:spPr>
        <a:xfrm>
          <a:off x="2627785" y="1645029"/>
          <a:ext cx="159174" cy="1591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485E1A-9330-4322-94BC-340BD4AFA9EF}">
      <dsp:nvSpPr>
        <dsp:cNvPr id="0" name=""/>
        <dsp:cNvSpPr/>
      </dsp:nvSpPr>
      <dsp:spPr>
        <a:xfrm>
          <a:off x="5927212" y="132821"/>
          <a:ext cx="159174" cy="159158"/>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68DF52-B192-4541-ACFD-47DCB70F691B}">
      <dsp:nvSpPr>
        <dsp:cNvPr id="0" name=""/>
        <dsp:cNvSpPr/>
      </dsp:nvSpPr>
      <dsp:spPr>
        <a:xfrm>
          <a:off x="1497965" y="0"/>
          <a:ext cx="5646419" cy="3529012"/>
        </a:xfrm>
        <a:prstGeom prst="swooshArrow">
          <a:avLst>
            <a:gd name="adj1" fmla="val 25000"/>
            <a:gd name="adj2" fmla="val 2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6FDD0D-7980-4C15-9EB3-1D21FA7F19BA}">
      <dsp:nvSpPr>
        <dsp:cNvPr id="0" name=""/>
        <dsp:cNvSpPr/>
      </dsp:nvSpPr>
      <dsp:spPr>
        <a:xfrm>
          <a:off x="2054137" y="2624173"/>
          <a:ext cx="129867" cy="129867"/>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10D021-5716-48B8-A70D-901AE43A4CAD}">
      <dsp:nvSpPr>
        <dsp:cNvPr id="0" name=""/>
        <dsp:cNvSpPr/>
      </dsp:nvSpPr>
      <dsp:spPr>
        <a:xfrm>
          <a:off x="2119071" y="2689107"/>
          <a:ext cx="965537" cy="839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814" tIns="0" rIns="0" bIns="0" numCol="1" spcCol="1270" anchor="t" anchorCtr="0">
          <a:noAutofit/>
        </a:bodyPr>
        <a:lstStyle/>
        <a:p>
          <a:pPr lvl="0" algn="l" defTabSz="889000">
            <a:lnSpc>
              <a:spcPct val="90000"/>
            </a:lnSpc>
            <a:spcBef>
              <a:spcPct val="0"/>
            </a:spcBef>
            <a:spcAft>
              <a:spcPct val="35000"/>
            </a:spcAft>
          </a:pPr>
          <a:r>
            <a:rPr lang="ru-RU" sz="2000" kern="1200" dirty="0" smtClean="0"/>
            <a:t>Пол </a:t>
          </a:r>
          <a:endParaRPr lang="en-US" sz="2000" kern="1200" dirty="0"/>
        </a:p>
      </dsp:txBody>
      <dsp:txXfrm>
        <a:off x="2119071" y="2689107"/>
        <a:ext cx="965537" cy="839904"/>
      </dsp:txXfrm>
    </dsp:sp>
    <dsp:sp modelId="{4F6466EA-9F57-4CB7-AB47-2547E18BDB1B}">
      <dsp:nvSpPr>
        <dsp:cNvPr id="0" name=""/>
        <dsp:cNvSpPr/>
      </dsp:nvSpPr>
      <dsp:spPr>
        <a:xfrm>
          <a:off x="2971680" y="1803325"/>
          <a:ext cx="225856" cy="22585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8CA73E-818E-47DB-A418-074C09D15F17}">
      <dsp:nvSpPr>
        <dsp:cNvPr id="0" name=""/>
        <dsp:cNvSpPr/>
      </dsp:nvSpPr>
      <dsp:spPr>
        <a:xfrm>
          <a:off x="3084609" y="1916253"/>
          <a:ext cx="1185748" cy="1612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677" tIns="0" rIns="0" bIns="0" numCol="1" spcCol="1270" anchor="t" anchorCtr="0">
          <a:noAutofit/>
        </a:bodyPr>
        <a:lstStyle/>
        <a:p>
          <a:pPr lvl="0" algn="l" defTabSz="889000">
            <a:lnSpc>
              <a:spcPct val="90000"/>
            </a:lnSpc>
            <a:spcBef>
              <a:spcPct val="0"/>
            </a:spcBef>
            <a:spcAft>
              <a:spcPct val="35000"/>
            </a:spcAft>
          </a:pPr>
          <a:r>
            <a:rPr lang="ru-RU" sz="2000" kern="1200" dirty="0" smtClean="0"/>
            <a:t>Возраст</a:t>
          </a:r>
          <a:endParaRPr lang="en-US" sz="2000" kern="1200" dirty="0"/>
        </a:p>
      </dsp:txBody>
      <dsp:txXfrm>
        <a:off x="3084609" y="1916253"/>
        <a:ext cx="1185748" cy="1612758"/>
      </dsp:txXfrm>
    </dsp:sp>
    <dsp:sp modelId="{71A915E1-2144-4CC1-B187-A06C0EBED161}">
      <dsp:nvSpPr>
        <dsp:cNvPr id="0" name=""/>
        <dsp:cNvSpPr/>
      </dsp:nvSpPr>
      <dsp:spPr>
        <a:xfrm>
          <a:off x="4143312" y="1198452"/>
          <a:ext cx="299260" cy="29926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4EC9A7-2DFA-4F6D-9E1E-2D246F039973}">
      <dsp:nvSpPr>
        <dsp:cNvPr id="0" name=""/>
        <dsp:cNvSpPr/>
      </dsp:nvSpPr>
      <dsp:spPr>
        <a:xfrm>
          <a:off x="4292942" y="1348082"/>
          <a:ext cx="1185748" cy="21809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572" tIns="0" rIns="0" bIns="0" numCol="1" spcCol="1270" anchor="t" anchorCtr="0">
          <a:noAutofit/>
        </a:bodyPr>
        <a:lstStyle/>
        <a:p>
          <a:pPr lvl="0" algn="l" defTabSz="889000">
            <a:lnSpc>
              <a:spcPct val="90000"/>
            </a:lnSpc>
            <a:spcBef>
              <a:spcPct val="0"/>
            </a:spcBef>
            <a:spcAft>
              <a:spcPct val="35000"/>
            </a:spcAft>
          </a:pPr>
          <a:r>
            <a:rPr lang="ru-RU" sz="2000" kern="1200" dirty="0" smtClean="0"/>
            <a:t>Доходы</a:t>
          </a:r>
          <a:endParaRPr lang="en-US" sz="2000" kern="1200" dirty="0"/>
        </a:p>
      </dsp:txBody>
      <dsp:txXfrm>
        <a:off x="4292942" y="1348082"/>
        <a:ext cx="1185748" cy="2180929"/>
      </dsp:txXfrm>
    </dsp:sp>
    <dsp:sp modelId="{A1A70D65-704C-4EEF-9AB9-B795A292202F}">
      <dsp:nvSpPr>
        <dsp:cNvPr id="0" name=""/>
        <dsp:cNvSpPr/>
      </dsp:nvSpPr>
      <dsp:spPr>
        <a:xfrm>
          <a:off x="5419403" y="798262"/>
          <a:ext cx="400895" cy="400895"/>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B5FF78-05BB-4331-97D0-05129B30F317}">
      <dsp:nvSpPr>
        <dsp:cNvPr id="0" name=""/>
        <dsp:cNvSpPr/>
      </dsp:nvSpPr>
      <dsp:spPr>
        <a:xfrm>
          <a:off x="5619851" y="998710"/>
          <a:ext cx="1185748" cy="25303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2426" tIns="0" rIns="0" bIns="0" numCol="1" spcCol="1270" anchor="t" anchorCtr="0">
          <a:noAutofit/>
        </a:bodyPr>
        <a:lstStyle/>
        <a:p>
          <a:pPr lvl="0" algn="l" defTabSz="889000">
            <a:lnSpc>
              <a:spcPct val="90000"/>
            </a:lnSpc>
            <a:spcBef>
              <a:spcPct val="0"/>
            </a:spcBef>
            <a:spcAft>
              <a:spcPct val="35000"/>
            </a:spcAft>
          </a:pPr>
          <a:r>
            <a:rPr lang="ru-RU" sz="2000" kern="1200" dirty="0" smtClean="0"/>
            <a:t>Регион</a:t>
          </a:r>
          <a:endParaRPr lang="en-US" sz="2000" kern="1200" dirty="0"/>
        </a:p>
      </dsp:txBody>
      <dsp:txXfrm>
        <a:off x="5619851" y="998710"/>
        <a:ext cx="1185748" cy="25303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59411-8D04-4B2E-B68C-8E80919FFD26}">
      <dsp:nvSpPr>
        <dsp:cNvPr id="0" name=""/>
        <dsp:cNvSpPr/>
      </dsp:nvSpPr>
      <dsp:spPr>
        <a:xfrm>
          <a:off x="2569837" y="-21623"/>
          <a:ext cx="3502675" cy="3502675"/>
        </a:xfrm>
        <a:prstGeom prst="circularArrow">
          <a:avLst>
            <a:gd name="adj1" fmla="val 5544"/>
            <a:gd name="adj2" fmla="val 330680"/>
            <a:gd name="adj3" fmla="val 13762050"/>
            <a:gd name="adj4" fmla="val 17394414"/>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86FCBF-65F7-4B3F-851E-96570E42AE1D}">
      <dsp:nvSpPr>
        <dsp:cNvPr id="0" name=""/>
        <dsp:cNvSpPr/>
      </dsp:nvSpPr>
      <dsp:spPr>
        <a:xfrm>
          <a:off x="3496185" y="966"/>
          <a:ext cx="1649979" cy="82498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latin typeface="Arial" charset="0"/>
            </a:rPr>
            <a:t>Сегментация</a:t>
          </a:r>
          <a:r>
            <a:rPr lang="en-US" sz="1300" kern="1200" dirty="0" smtClean="0">
              <a:latin typeface="Arial" charset="0"/>
            </a:rPr>
            <a:t> </a:t>
          </a:r>
          <a:r>
            <a:rPr lang="ru-RU" sz="1300" kern="1200" dirty="0" smtClean="0">
              <a:latin typeface="Arial" charset="0"/>
            </a:rPr>
            <a:t>клиентской базы</a:t>
          </a:r>
          <a:endParaRPr lang="ru-RU" sz="1300" kern="1200" dirty="0"/>
        </a:p>
      </dsp:txBody>
      <dsp:txXfrm>
        <a:off x="3536458" y="41239"/>
        <a:ext cx="1569433" cy="744443"/>
      </dsp:txXfrm>
    </dsp:sp>
    <dsp:sp modelId="{599EDBEB-822F-4DC0-A1A3-E00D5D986C3C}">
      <dsp:nvSpPr>
        <dsp:cNvPr id="0" name=""/>
        <dsp:cNvSpPr/>
      </dsp:nvSpPr>
      <dsp:spPr>
        <a:xfrm>
          <a:off x="4916757" y="1033072"/>
          <a:ext cx="1649979" cy="82498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latin typeface="Arial" charset="0"/>
            </a:rPr>
            <a:t>Выбор целевой</a:t>
          </a:r>
          <a:r>
            <a:rPr lang="en-US" sz="1300" kern="1200" dirty="0" smtClean="0">
              <a:latin typeface="Arial" charset="0"/>
            </a:rPr>
            <a:t> </a:t>
          </a:r>
          <a:r>
            <a:rPr lang="ru-RU" sz="1300" kern="1200" dirty="0" smtClean="0">
              <a:latin typeface="Arial" charset="0"/>
            </a:rPr>
            <a:t>аудитории</a:t>
          </a:r>
          <a:endParaRPr lang="ru-RU" sz="1300" kern="1200" dirty="0"/>
        </a:p>
      </dsp:txBody>
      <dsp:txXfrm>
        <a:off x="4957030" y="1073345"/>
        <a:ext cx="1569433" cy="744443"/>
      </dsp:txXfrm>
    </dsp:sp>
    <dsp:sp modelId="{3C3A4EE7-43D1-4D94-843D-8E31E7BC3C3A}">
      <dsp:nvSpPr>
        <dsp:cNvPr id="0" name=""/>
        <dsp:cNvSpPr/>
      </dsp:nvSpPr>
      <dsp:spPr>
        <a:xfrm>
          <a:off x="4374147" y="2703055"/>
          <a:ext cx="1649979" cy="82498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latin typeface="Arial" charset="0"/>
            </a:rPr>
            <a:t>Формирование адресных предложений</a:t>
          </a:r>
          <a:endParaRPr lang="ru-RU" sz="1300" kern="1200" dirty="0"/>
        </a:p>
      </dsp:txBody>
      <dsp:txXfrm>
        <a:off x="4414420" y="2743328"/>
        <a:ext cx="1569433" cy="744443"/>
      </dsp:txXfrm>
    </dsp:sp>
    <dsp:sp modelId="{182FD2A3-CC83-40AE-9181-78AABAD7AB44}">
      <dsp:nvSpPr>
        <dsp:cNvPr id="0" name=""/>
        <dsp:cNvSpPr/>
      </dsp:nvSpPr>
      <dsp:spPr>
        <a:xfrm>
          <a:off x="2618223" y="2703055"/>
          <a:ext cx="1649979" cy="82498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t>Анализ отклика клиентов</a:t>
          </a:r>
          <a:endParaRPr lang="ru-RU" sz="1300" kern="1200" dirty="0"/>
        </a:p>
      </dsp:txBody>
      <dsp:txXfrm>
        <a:off x="2658496" y="2743328"/>
        <a:ext cx="1569433" cy="744443"/>
      </dsp:txXfrm>
    </dsp:sp>
    <dsp:sp modelId="{0030D46E-6A0B-4B03-A7C8-4D6FFA6893B9}">
      <dsp:nvSpPr>
        <dsp:cNvPr id="0" name=""/>
        <dsp:cNvSpPr/>
      </dsp:nvSpPr>
      <dsp:spPr>
        <a:xfrm>
          <a:off x="2075612" y="1033072"/>
          <a:ext cx="1649979" cy="82498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ru-RU" sz="1300" kern="1200" dirty="0" smtClean="0"/>
            <a:t>Оценка эффективности  </a:t>
          </a:r>
          <a:r>
            <a:rPr lang="en-US" sz="1300" kern="1200" dirty="0" smtClean="0"/>
            <a:t>Direct Marketing</a:t>
          </a:r>
          <a:endParaRPr lang="ru-RU" sz="1300" kern="1200" dirty="0"/>
        </a:p>
      </dsp:txBody>
      <dsp:txXfrm>
        <a:off x="2115885" y="1073345"/>
        <a:ext cx="1569433" cy="74444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13EAE5-94B9-4E7B-B5FF-E0A2F1A3D02D}">
      <dsp:nvSpPr>
        <dsp:cNvPr id="0" name=""/>
        <dsp:cNvSpPr/>
      </dsp:nvSpPr>
      <dsp:spPr>
        <a:xfrm>
          <a:off x="1429533" y="2078"/>
          <a:ext cx="2389903" cy="78595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Бизнес-процессы</a:t>
          </a:r>
          <a:endParaRPr lang="ru-RU" sz="2000" kern="1200" dirty="0"/>
        </a:p>
      </dsp:txBody>
      <dsp:txXfrm>
        <a:off x="1467900" y="40445"/>
        <a:ext cx="2313169" cy="709221"/>
      </dsp:txXfrm>
    </dsp:sp>
    <dsp:sp modelId="{345EEAB7-5DF6-408A-A968-0C7B42A31E71}">
      <dsp:nvSpPr>
        <dsp:cNvPr id="0" name=""/>
        <dsp:cNvSpPr/>
      </dsp:nvSpPr>
      <dsp:spPr>
        <a:xfrm>
          <a:off x="2396557" y="851854"/>
          <a:ext cx="455854" cy="455854"/>
        </a:xfrm>
        <a:prstGeom prst="mathPlus">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ru-RU" sz="900" kern="1200"/>
        </a:p>
      </dsp:txBody>
      <dsp:txXfrm>
        <a:off x="2456980" y="1026173"/>
        <a:ext cx="335008" cy="107216"/>
      </dsp:txXfrm>
    </dsp:sp>
    <dsp:sp modelId="{D9760E94-1BEC-4C90-8147-40A0045AFEB4}">
      <dsp:nvSpPr>
        <dsp:cNvPr id="0" name=""/>
        <dsp:cNvSpPr/>
      </dsp:nvSpPr>
      <dsp:spPr>
        <a:xfrm>
          <a:off x="1429533" y="1371528"/>
          <a:ext cx="2389903" cy="78595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Данные</a:t>
          </a:r>
          <a:endParaRPr lang="ru-RU" sz="2000" kern="1200" dirty="0"/>
        </a:p>
      </dsp:txBody>
      <dsp:txXfrm>
        <a:off x="1467900" y="1409895"/>
        <a:ext cx="2313169" cy="709221"/>
      </dsp:txXfrm>
    </dsp:sp>
    <dsp:sp modelId="{1A8FDBEB-9514-456F-BAEA-83780B3DC826}">
      <dsp:nvSpPr>
        <dsp:cNvPr id="0" name=""/>
        <dsp:cNvSpPr/>
      </dsp:nvSpPr>
      <dsp:spPr>
        <a:xfrm>
          <a:off x="2396557" y="2221303"/>
          <a:ext cx="455854" cy="455854"/>
        </a:xfrm>
        <a:prstGeom prst="mathPlus">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ru-RU" sz="900" kern="1200"/>
        </a:p>
      </dsp:txBody>
      <dsp:txXfrm>
        <a:off x="2456980" y="2395622"/>
        <a:ext cx="335008" cy="107216"/>
      </dsp:txXfrm>
    </dsp:sp>
    <dsp:sp modelId="{36CE05EA-6209-4A01-9D62-7FF93D4C7801}">
      <dsp:nvSpPr>
        <dsp:cNvPr id="0" name=""/>
        <dsp:cNvSpPr/>
      </dsp:nvSpPr>
      <dsp:spPr>
        <a:xfrm>
          <a:off x="1429533" y="2740977"/>
          <a:ext cx="2389903" cy="78595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kern="1200" dirty="0" smtClean="0"/>
            <a:t>Аналитика</a:t>
          </a:r>
          <a:endParaRPr lang="ru-RU" sz="2000" kern="1200" dirty="0"/>
        </a:p>
      </dsp:txBody>
      <dsp:txXfrm>
        <a:off x="1467900" y="2779344"/>
        <a:ext cx="2313169" cy="709221"/>
      </dsp:txXfrm>
    </dsp:sp>
    <dsp:sp modelId="{816050C3-1CF8-48BD-B061-15CF33C04DDF}">
      <dsp:nvSpPr>
        <dsp:cNvPr id="0" name=""/>
        <dsp:cNvSpPr/>
      </dsp:nvSpPr>
      <dsp:spPr>
        <a:xfrm>
          <a:off x="3937329" y="1618318"/>
          <a:ext cx="249933" cy="292375"/>
        </a:xfrm>
        <a:prstGeom prst="mathEqual">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p>
      </dsp:txBody>
      <dsp:txXfrm>
        <a:off x="3937329" y="1676793"/>
        <a:ext cx="174953" cy="175425"/>
      </dsp:txXfrm>
    </dsp:sp>
    <dsp:sp modelId="{9B867952-C9C0-4F8B-8CE1-8A02862F05B2}">
      <dsp:nvSpPr>
        <dsp:cNvPr id="0" name=""/>
        <dsp:cNvSpPr/>
      </dsp:nvSpPr>
      <dsp:spPr>
        <a:xfrm>
          <a:off x="4291010" y="303610"/>
          <a:ext cx="2921806" cy="2921791"/>
        </a:xfrm>
        <a:prstGeom prst="ellipse">
          <a:avLst/>
        </a:prstGeom>
        <a:solidFill>
          <a:schemeClr val="lt1">
            <a:hueOff val="0"/>
            <a:satOff val="0"/>
            <a:lumOff val="0"/>
            <a:alphaOff val="0"/>
          </a:schemeClr>
        </a:solidFill>
        <a:ln w="762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ru-RU" sz="2800" kern="1200" dirty="0" smtClean="0"/>
            <a:t>Лояльный клиент</a:t>
          </a:r>
          <a:endParaRPr lang="ru-RU" sz="2800" kern="1200" dirty="0"/>
        </a:p>
      </dsp:txBody>
      <dsp:txXfrm>
        <a:off x="4718899" y="731496"/>
        <a:ext cx="2066028" cy="2066019"/>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7.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A0835E-9D3E-4FE5-927D-A4C963894F5C}" type="datetimeFigureOut">
              <a:rPr lang="ru-RU" smtClean="0"/>
              <a:t>06.09.2014</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16CCDE-D76C-47A8-A57B-3C031AA468E1}" type="slidenum">
              <a:rPr lang="ru-RU" smtClean="0"/>
              <a:t>‹#›</a:t>
            </a:fld>
            <a:endParaRPr lang="ru-RU"/>
          </a:p>
        </p:txBody>
      </p:sp>
    </p:spTree>
    <p:extLst>
      <p:ext uri="{BB962C8B-B14F-4D97-AF65-F5344CB8AC3E}">
        <p14:creationId xmlns:p14="http://schemas.microsoft.com/office/powerpoint/2010/main" val="65053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9C4A19-D7FD-40AE-A8EC-D0BCD24A8C9D}" type="datetimeFigureOut">
              <a:rPr lang="ru-RU" smtClean="0"/>
              <a:pPr/>
              <a:t>06.09.2014</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91911E-2892-4019-817B-191955A28A40}" type="slidenum">
              <a:rPr lang="ru-RU" smtClean="0"/>
              <a:pPr/>
              <a:t>‹#›</a:t>
            </a:fld>
            <a:endParaRPr lang="ru-RU"/>
          </a:p>
        </p:txBody>
      </p:sp>
    </p:spTree>
    <p:extLst>
      <p:ext uri="{BB962C8B-B14F-4D97-AF65-F5344CB8AC3E}">
        <p14:creationId xmlns:p14="http://schemas.microsoft.com/office/powerpoint/2010/main" val="3028854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indent="0">
              <a:buNone/>
            </a:pPr>
            <a:r>
              <a:rPr lang="ru-RU" dirty="0" smtClean="0"/>
              <a:t>Практически все компании признают высокую ценность преданных клиентов. Многие пытаются внедрять программы повышения лояльности, однако мало где работает полноценная программа лояльности.</a:t>
            </a:r>
          </a:p>
          <a:p>
            <a:pPr marL="0" indent="0">
              <a:buNone/>
            </a:pPr>
            <a:endParaRPr lang="ru-RU" dirty="0" smtClean="0"/>
          </a:p>
          <a:p>
            <a:pPr marL="0" indent="0">
              <a:buNone/>
            </a:pPr>
            <a:r>
              <a:rPr lang="ru-RU" dirty="0" smtClean="0"/>
              <a:t>В большинстве случаев действия компаний сводятся к разовым акциям</a:t>
            </a:r>
            <a:r>
              <a:rPr lang="en-US" dirty="0" smtClean="0"/>
              <a:t> </a:t>
            </a:r>
            <a:r>
              <a:rPr lang="ru-RU" dirty="0" smtClean="0"/>
              <a:t>или раздаче скидок</a:t>
            </a:r>
            <a:r>
              <a:rPr lang="en-US" dirty="0" smtClean="0"/>
              <a:t> </a:t>
            </a:r>
            <a:r>
              <a:rPr lang="ru-RU" dirty="0" smtClean="0"/>
              <a:t>всем подряд. Скидки нужно предоставлять клиентам, учитывая их ценность для компании, иначе затраты на их удержание могут превысить доходы от работы с ними.</a:t>
            </a:r>
            <a:endParaRPr lang="en-US" dirty="0" smtClean="0"/>
          </a:p>
          <a:p>
            <a:endParaRPr lang="ru-RU" dirty="0"/>
          </a:p>
        </p:txBody>
      </p:sp>
      <p:sp>
        <p:nvSpPr>
          <p:cNvPr id="4" name="Номер слайда 3"/>
          <p:cNvSpPr>
            <a:spLocks noGrp="1"/>
          </p:cNvSpPr>
          <p:nvPr>
            <p:ph type="sldNum" sz="quarter" idx="10"/>
          </p:nvPr>
        </p:nvSpPr>
        <p:spPr/>
        <p:txBody>
          <a:bodyPr/>
          <a:lstStyle/>
          <a:p>
            <a:fld id="{C391911E-2892-4019-817B-191955A28A40}" type="slidenum">
              <a:rPr lang="ru-RU" smtClean="0"/>
              <a:pPr/>
              <a:t>2</a:t>
            </a:fld>
            <a:endParaRPr lang="ru-RU"/>
          </a:p>
        </p:txBody>
      </p:sp>
    </p:spTree>
    <p:extLst>
      <p:ext uri="{BB962C8B-B14F-4D97-AF65-F5344CB8AC3E}">
        <p14:creationId xmlns:p14="http://schemas.microsoft.com/office/powerpoint/2010/main" val="292133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a:ln/>
        </p:spPr>
      </p:sp>
      <p:sp>
        <p:nvSpPr>
          <p:cNvPr id="3481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
        <p:nvSpPr>
          <p:cNvPr id="3482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A75BE18A-D886-4166-8CC9-3E5F6148CF7E}" type="slidenum">
              <a:rPr lang="ru-RU" sz="1200" smtClean="0">
                <a:solidFill>
                  <a:schemeClr val="tx1"/>
                </a:solidFill>
                <a:latin typeface="Arial" charset="0"/>
              </a:rPr>
              <a:pPr eaLnBrk="1" hangingPunct="1"/>
              <a:t>12</a:t>
            </a:fld>
            <a:endParaRPr lang="ru-RU" sz="1200" smtClean="0">
              <a:solidFill>
                <a:schemeClr val="tx1"/>
              </a:solidFill>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a:ln/>
        </p:spPr>
      </p:sp>
      <p:sp>
        <p:nvSpPr>
          <p:cNvPr id="3584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
        <p:nvSpPr>
          <p:cNvPr id="35844"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7A7138D6-9D2B-45D2-879E-E1F129A9604E}" type="slidenum">
              <a:rPr lang="ru-RU" sz="1200" smtClean="0">
                <a:solidFill>
                  <a:schemeClr val="tx1"/>
                </a:solidFill>
                <a:latin typeface="Arial" charset="0"/>
              </a:rPr>
              <a:pPr eaLnBrk="1" hangingPunct="1"/>
              <a:t>13</a:t>
            </a:fld>
            <a:endParaRPr lang="ru-RU" sz="1200" smtClean="0">
              <a:solidFill>
                <a:schemeClr val="tx1"/>
              </a:solidFill>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p:cNvSpPr>
            <a:spLocks noGrp="1" noRot="1" noChangeAspect="1" noTextEdit="1"/>
          </p:cNvSpPr>
          <p:nvPr>
            <p:ph type="sldImg"/>
          </p:nvPr>
        </p:nvSpPr>
        <p:spPr>
          <a:ln/>
        </p:spPr>
      </p:sp>
      <p:sp>
        <p:nvSpPr>
          <p:cNvPr id="3686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
        <p:nvSpPr>
          <p:cNvPr id="36868"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9F70FF3A-6452-4ED4-91B5-F2821293DC54}" type="slidenum">
              <a:rPr lang="ru-RU" sz="1200" smtClean="0">
                <a:solidFill>
                  <a:schemeClr val="tx1"/>
                </a:solidFill>
                <a:latin typeface="Arial" charset="0"/>
              </a:rPr>
              <a:pPr eaLnBrk="1" hangingPunct="1"/>
              <a:t>14</a:t>
            </a:fld>
            <a:endParaRPr lang="ru-RU" sz="1200" smtClean="0">
              <a:solidFill>
                <a:schemeClr val="tx1"/>
              </a:solidFill>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Образ слайда 1"/>
          <p:cNvSpPr>
            <a:spLocks noGrp="1" noRot="1" noChangeAspect="1" noTextEdit="1"/>
          </p:cNvSpPr>
          <p:nvPr>
            <p:ph type="sldImg"/>
          </p:nvPr>
        </p:nvSpPr>
        <p:spPr>
          <a:ln/>
        </p:spPr>
      </p:sp>
      <p:sp>
        <p:nvSpPr>
          <p:cNvPr id="3891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
        <p:nvSpPr>
          <p:cNvPr id="38916"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3E5338FB-5455-4B6D-AA4B-6918CB43E924}" type="slidenum">
              <a:rPr lang="ru-RU" sz="1200" smtClean="0">
                <a:solidFill>
                  <a:schemeClr val="tx1"/>
                </a:solidFill>
                <a:latin typeface="Arial" charset="0"/>
              </a:rPr>
              <a:pPr eaLnBrk="1" hangingPunct="1"/>
              <a:t>15</a:t>
            </a:fld>
            <a:endParaRPr lang="ru-RU" sz="1200" smtClean="0">
              <a:solidFill>
                <a:schemeClr val="tx1"/>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раз слайда 1"/>
          <p:cNvSpPr>
            <a:spLocks noGrp="1" noRot="1" noChangeAspect="1" noTextEdit="1"/>
          </p:cNvSpPr>
          <p:nvPr>
            <p:ph type="sldImg"/>
          </p:nvPr>
        </p:nvSpPr>
        <p:spPr>
          <a:ln/>
        </p:spPr>
      </p:sp>
      <p:sp>
        <p:nvSpPr>
          <p:cNvPr id="2560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Лояльность за деньги не купить. Постоянно предоставляемые скидки всем подряд снижают доходность, но </a:t>
            </a:r>
            <a:r>
              <a:rPr lang="ru-RU" b="1" dirty="0" smtClean="0">
                <a:solidFill>
                  <a:srgbClr val="981D20"/>
                </a:solidFill>
              </a:rPr>
              <a:t>не формируют лояльность</a:t>
            </a:r>
            <a:r>
              <a:rPr lang="ru-RU" dirty="0" smtClean="0"/>
              <a:t>. </a:t>
            </a:r>
          </a:p>
          <a:p>
            <a:endParaRPr lang="ru-RU" dirty="0" smtClean="0"/>
          </a:p>
        </p:txBody>
      </p:sp>
      <p:sp>
        <p:nvSpPr>
          <p:cNvPr id="25604"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F55B95E4-38BE-4F99-BB19-690BFD23C8DD}" type="slidenum">
              <a:rPr lang="ru-RU" sz="1200" smtClean="0">
                <a:solidFill>
                  <a:schemeClr val="tx1"/>
                </a:solidFill>
                <a:latin typeface="Arial" charset="0"/>
              </a:rPr>
              <a:pPr eaLnBrk="1" hangingPunct="1"/>
              <a:t>3</a:t>
            </a:fld>
            <a:endParaRPr lang="ru-RU" sz="1200" smtClean="0">
              <a:solidFill>
                <a:schemeClr val="tx1"/>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a:ln/>
        </p:spPr>
      </p:sp>
      <p:sp>
        <p:nvSpPr>
          <p:cNvPr id="2662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dirty="0" smtClean="0"/>
              <a:t>Большинство ошибок при работе с клиентами связано с тем, что не обеспечивается учет их персональных потребностей.</a:t>
            </a:r>
          </a:p>
        </p:txBody>
      </p:sp>
      <p:sp>
        <p:nvSpPr>
          <p:cNvPr id="26628"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65440565-6176-4AF4-9E56-CABE8DB84E54}" type="slidenum">
              <a:rPr lang="ru-RU" sz="1200" smtClean="0">
                <a:solidFill>
                  <a:schemeClr val="tx1"/>
                </a:solidFill>
                <a:latin typeface="Arial" charset="0"/>
              </a:rPr>
              <a:pPr eaLnBrk="1" hangingPunct="1"/>
              <a:t>4</a:t>
            </a:fld>
            <a:endParaRPr lang="ru-RU" sz="1200" smtClean="0">
              <a:solidFill>
                <a:schemeClr val="tx1"/>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Чтобы сделать эффективную для компании и интересную клиентам программу лояльности, нужно понимать, что требуется клиенту. </a:t>
            </a:r>
          </a:p>
          <a:p>
            <a:endParaRPr lang="ru-RU" dirty="0"/>
          </a:p>
        </p:txBody>
      </p:sp>
      <p:sp>
        <p:nvSpPr>
          <p:cNvPr id="4" name="Номер слайда 3"/>
          <p:cNvSpPr>
            <a:spLocks noGrp="1"/>
          </p:cNvSpPr>
          <p:nvPr>
            <p:ph type="sldNum" sz="quarter" idx="10"/>
          </p:nvPr>
        </p:nvSpPr>
        <p:spPr/>
        <p:txBody>
          <a:bodyPr/>
          <a:lstStyle/>
          <a:p>
            <a:fld id="{C391911E-2892-4019-817B-191955A28A40}" type="slidenum">
              <a:rPr lang="ru-RU" smtClean="0"/>
              <a:pPr/>
              <a:t>5</a:t>
            </a:fld>
            <a:endParaRPr lang="ru-RU"/>
          </a:p>
        </p:txBody>
      </p:sp>
    </p:spTree>
    <p:extLst>
      <p:ext uri="{BB962C8B-B14F-4D97-AF65-F5344CB8AC3E}">
        <p14:creationId xmlns:p14="http://schemas.microsoft.com/office/powerpoint/2010/main" val="2505597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a:ln/>
        </p:spPr>
      </p:sp>
      <p:sp>
        <p:nvSpPr>
          <p:cNvPr id="29699"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dirty="0" smtClean="0"/>
              <a:t>Трудоемкость задачи такова, что любая попытка решить ее подручными средствами, «на коленке», обречена на провал. Сегодня компании фактически решают задачу лояльности только за счет максимального упрощения алгоритма, например, дать всем скидки. Однако проще в данном случае не означает лучше.</a:t>
            </a:r>
          </a:p>
        </p:txBody>
      </p:sp>
      <p:sp>
        <p:nvSpPr>
          <p:cNvPr id="29700"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4E04E352-52AD-4263-9DFB-B43653957355}" type="slidenum">
              <a:rPr lang="ru-RU" sz="1200" smtClean="0">
                <a:solidFill>
                  <a:schemeClr val="tx1"/>
                </a:solidFill>
                <a:latin typeface="Arial" charset="0"/>
              </a:rPr>
              <a:pPr eaLnBrk="1" hangingPunct="1"/>
              <a:t>7</a:t>
            </a:fld>
            <a:endParaRPr lang="ru-RU" sz="1200" smtClean="0">
              <a:solidFill>
                <a:schemeClr val="tx1"/>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p:cNvSpPr>
            <a:spLocks noGrp="1" noRot="1" noChangeAspect="1" noTextEdit="1"/>
          </p:cNvSpPr>
          <p:nvPr>
            <p:ph type="sldImg"/>
          </p:nvPr>
        </p:nvSpPr>
        <p:spPr>
          <a:ln/>
        </p:spPr>
      </p:sp>
      <p:sp>
        <p:nvSpPr>
          <p:cNvPr id="30723"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
        <p:nvSpPr>
          <p:cNvPr id="30724"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B11A5DE5-6A2C-4910-B305-0E81147872DA}" type="slidenum">
              <a:rPr lang="ru-RU" sz="1200" smtClean="0">
                <a:solidFill>
                  <a:schemeClr val="tx1"/>
                </a:solidFill>
                <a:latin typeface="Arial" charset="0"/>
              </a:rPr>
              <a:pPr eaLnBrk="1" hangingPunct="1"/>
              <a:t>8</a:t>
            </a:fld>
            <a:endParaRPr lang="ru-RU" sz="1200" smtClean="0">
              <a:solidFill>
                <a:schemeClr val="tx1"/>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a:ln/>
        </p:spPr>
      </p:sp>
      <p:sp>
        <p:nvSpPr>
          <p:cNvPr id="3174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
        <p:nvSpPr>
          <p:cNvPr id="31748"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D680EA07-A0C5-4CBA-9F6A-C762C7B0440C}" type="slidenum">
              <a:rPr lang="ru-RU" sz="1200" smtClean="0">
                <a:solidFill>
                  <a:schemeClr val="tx1"/>
                </a:solidFill>
                <a:latin typeface="Arial" charset="0"/>
              </a:rPr>
              <a:pPr eaLnBrk="1" hangingPunct="1"/>
              <a:t>9</a:t>
            </a:fld>
            <a:endParaRPr lang="ru-RU" sz="1200" smtClean="0">
              <a:solidFill>
                <a:schemeClr val="tx1"/>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раз слайда 1"/>
          <p:cNvSpPr>
            <a:spLocks noGrp="1" noRot="1" noChangeAspect="1" noTextEdit="1"/>
          </p:cNvSpPr>
          <p:nvPr>
            <p:ph type="sldImg"/>
          </p:nvPr>
        </p:nvSpPr>
        <p:spPr>
          <a:ln/>
        </p:spPr>
      </p:sp>
      <p:sp>
        <p:nvSpPr>
          <p:cNvPr id="3277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ru-RU" smtClean="0"/>
              <a:t>Сегментация на основе примитивных правил, например, сочетания «Пол + Возраст», не отражает реальной сложной структуры клиентов. Совершенно очевидно, что на предпочтения влияют еще множество других факторов в очень сложных сочетаниях. Для построения качественных моделей сегментации необходимо </a:t>
            </a:r>
            <a:r>
              <a:rPr lang="ru-RU" b="1" smtClean="0">
                <a:solidFill>
                  <a:srgbClr val="981D20"/>
                </a:solidFill>
              </a:rPr>
              <a:t>отойти от примитивных методов группировки </a:t>
            </a:r>
            <a:r>
              <a:rPr lang="ru-RU" smtClean="0"/>
              <a:t>и использовать адекватные многомерные и желательно самообучающиеся </a:t>
            </a:r>
            <a:r>
              <a:rPr lang="en-US" smtClean="0"/>
              <a:t>Data Mining </a:t>
            </a:r>
            <a:r>
              <a:rPr lang="ru-RU" smtClean="0"/>
              <a:t>алгоритмы сегментации, например, карты Кохонена.</a:t>
            </a:r>
          </a:p>
        </p:txBody>
      </p:sp>
      <p:sp>
        <p:nvSpPr>
          <p:cNvPr id="32772"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3256DDFD-9856-4620-BC20-AED39FB1C3E4}" type="slidenum">
              <a:rPr lang="ru-RU" sz="1200" smtClean="0">
                <a:solidFill>
                  <a:schemeClr val="tx1"/>
                </a:solidFill>
                <a:latin typeface="Arial" charset="0"/>
              </a:rPr>
              <a:pPr eaLnBrk="1" hangingPunct="1"/>
              <a:t>10</a:t>
            </a:fld>
            <a:endParaRPr lang="ru-RU" sz="1200" smtClean="0">
              <a:solidFill>
                <a:schemeClr val="tx1"/>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p:cNvSpPr>
            <a:spLocks noGrp="1" noRot="1" noChangeAspect="1" noTextEdit="1"/>
          </p:cNvSpPr>
          <p:nvPr>
            <p:ph type="sldImg"/>
          </p:nvPr>
        </p:nvSpPr>
        <p:spPr>
          <a:ln/>
        </p:spPr>
      </p:sp>
      <p:sp>
        <p:nvSpPr>
          <p:cNvPr id="33795"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smtClean="0"/>
          </a:p>
        </p:txBody>
      </p:sp>
      <p:sp>
        <p:nvSpPr>
          <p:cNvPr id="33796"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9B4040"/>
                </a:solidFill>
                <a:latin typeface="FreeSet" pitchFamily="2" charset="0"/>
              </a:defRPr>
            </a:lvl1pPr>
            <a:lvl2pPr marL="742950" indent="-285750" eaLnBrk="0" hangingPunct="0">
              <a:defRPr sz="2400">
                <a:solidFill>
                  <a:srgbClr val="9B4040"/>
                </a:solidFill>
                <a:latin typeface="FreeSet" pitchFamily="2" charset="0"/>
              </a:defRPr>
            </a:lvl2pPr>
            <a:lvl3pPr marL="1143000" indent="-228600" eaLnBrk="0" hangingPunct="0">
              <a:defRPr sz="2400">
                <a:solidFill>
                  <a:srgbClr val="9B4040"/>
                </a:solidFill>
                <a:latin typeface="FreeSet" pitchFamily="2" charset="0"/>
              </a:defRPr>
            </a:lvl3pPr>
            <a:lvl4pPr marL="1600200" indent="-228600" eaLnBrk="0" hangingPunct="0">
              <a:defRPr sz="2400">
                <a:solidFill>
                  <a:srgbClr val="9B4040"/>
                </a:solidFill>
                <a:latin typeface="FreeSet" pitchFamily="2" charset="0"/>
              </a:defRPr>
            </a:lvl4pPr>
            <a:lvl5pPr marL="2057400" indent="-228600" eaLnBrk="0" hangingPunct="0">
              <a:defRPr sz="2400">
                <a:solidFill>
                  <a:srgbClr val="9B4040"/>
                </a:solidFill>
                <a:latin typeface="FreeSet" pitchFamily="2" charset="0"/>
              </a:defRPr>
            </a:lvl5pPr>
            <a:lvl6pPr marL="2514600" indent="-228600" eaLnBrk="0" fontAlgn="base" hangingPunct="0">
              <a:spcBef>
                <a:spcPct val="0"/>
              </a:spcBef>
              <a:spcAft>
                <a:spcPct val="0"/>
              </a:spcAft>
              <a:defRPr sz="2400">
                <a:solidFill>
                  <a:srgbClr val="9B4040"/>
                </a:solidFill>
                <a:latin typeface="FreeSet" pitchFamily="2" charset="0"/>
              </a:defRPr>
            </a:lvl6pPr>
            <a:lvl7pPr marL="2971800" indent="-228600" eaLnBrk="0" fontAlgn="base" hangingPunct="0">
              <a:spcBef>
                <a:spcPct val="0"/>
              </a:spcBef>
              <a:spcAft>
                <a:spcPct val="0"/>
              </a:spcAft>
              <a:defRPr sz="2400">
                <a:solidFill>
                  <a:srgbClr val="9B4040"/>
                </a:solidFill>
                <a:latin typeface="FreeSet" pitchFamily="2" charset="0"/>
              </a:defRPr>
            </a:lvl7pPr>
            <a:lvl8pPr marL="3429000" indent="-228600" eaLnBrk="0" fontAlgn="base" hangingPunct="0">
              <a:spcBef>
                <a:spcPct val="0"/>
              </a:spcBef>
              <a:spcAft>
                <a:spcPct val="0"/>
              </a:spcAft>
              <a:defRPr sz="2400">
                <a:solidFill>
                  <a:srgbClr val="9B4040"/>
                </a:solidFill>
                <a:latin typeface="FreeSet" pitchFamily="2" charset="0"/>
              </a:defRPr>
            </a:lvl8pPr>
            <a:lvl9pPr marL="3886200" indent="-228600" eaLnBrk="0" fontAlgn="base" hangingPunct="0">
              <a:spcBef>
                <a:spcPct val="0"/>
              </a:spcBef>
              <a:spcAft>
                <a:spcPct val="0"/>
              </a:spcAft>
              <a:defRPr sz="2400">
                <a:solidFill>
                  <a:srgbClr val="9B4040"/>
                </a:solidFill>
                <a:latin typeface="FreeSet" pitchFamily="2" charset="0"/>
              </a:defRPr>
            </a:lvl9pPr>
          </a:lstStyle>
          <a:p>
            <a:pPr eaLnBrk="1" hangingPunct="1"/>
            <a:fld id="{DB15883C-9DA8-4A61-9C3B-2C9F043D44B6}" type="slidenum">
              <a:rPr lang="ru-RU" sz="1200" smtClean="0">
                <a:solidFill>
                  <a:schemeClr val="tx1"/>
                </a:solidFill>
                <a:latin typeface="Arial" charset="0"/>
              </a:rPr>
              <a:pPr eaLnBrk="1" hangingPunct="1"/>
              <a:t>11</a:t>
            </a:fld>
            <a:endParaRPr lang="ru-RU" sz="1200" smtClean="0">
              <a:solidFill>
                <a:schemeClr val="tx1"/>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4888" y="1221602"/>
            <a:ext cx="7653536" cy="1091279"/>
          </a:xfrm>
          <a:prstGeom prst="rect">
            <a:avLst/>
          </a:prstGeom>
        </p:spPr>
        <p:txBody>
          <a:bodyPr anchor="b"/>
          <a:lstStyle>
            <a:lvl1pPr algn="l">
              <a:defRPr sz="4400">
                <a:solidFill>
                  <a:schemeClr val="bg1"/>
                </a:solidFill>
              </a:defRPr>
            </a:lvl1pPr>
          </a:lstStyle>
          <a:p>
            <a:r>
              <a:rPr lang="ru-RU" smtClean="0"/>
              <a:t>Образец заголовка</a:t>
            </a:r>
            <a:endParaRPr lang="ru-RU" dirty="0"/>
          </a:p>
        </p:txBody>
      </p:sp>
      <p:sp>
        <p:nvSpPr>
          <p:cNvPr id="9" name="Подзаголовок 2"/>
          <p:cNvSpPr>
            <a:spLocks noGrp="1"/>
          </p:cNvSpPr>
          <p:nvPr>
            <p:ph type="subTitle" idx="1"/>
          </p:nvPr>
        </p:nvSpPr>
        <p:spPr>
          <a:xfrm>
            <a:off x="734888" y="2462885"/>
            <a:ext cx="6400800" cy="535785"/>
          </a:xfrm>
          <a:prstGeom prst="rect">
            <a:avLst/>
          </a:prstGeom>
        </p:spPr>
        <p:txBody>
          <a:bodyPr/>
          <a:lstStyle>
            <a:lvl1pPr marL="0" indent="0" algn="l">
              <a:buNone/>
              <a:defRPr>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116000"/>
            <a:ext cx="8640960" cy="3528392"/>
          </a:xfrm>
          <a:prstGeom prst="rect">
            <a:avLst/>
          </a:prstGeom>
        </p:spPr>
        <p:txBody>
          <a:bodyPr/>
          <a:lstStyle>
            <a:lvl2pPr marL="914400" indent="-457200">
              <a:buClr>
                <a:schemeClr val="tx2"/>
              </a:buClr>
              <a:buFont typeface="Wingdings" pitchFamily="2" charset="2"/>
              <a:buChar char="§"/>
              <a:defRPr/>
            </a:lvl2pPr>
            <a:lvl3pPr marL="1257300" indent="-342900">
              <a:buClr>
                <a:schemeClr val="tx2"/>
              </a:buClr>
              <a:buFont typeface="Wingdings" pitchFamily="2" charset="2"/>
              <a:buChar char="§"/>
              <a:defRPr/>
            </a:lvl3pPr>
            <a:lvl4pPr marL="1714500" indent="-342900">
              <a:buClr>
                <a:schemeClr val="tx2"/>
              </a:buClr>
              <a:buFont typeface="Wingdings" pitchFamily="2" charset="2"/>
              <a:buChar char="§"/>
              <a:defRPr/>
            </a:lvl4pPr>
            <a:lvl5pPr marL="2171700" indent="-342900">
              <a:buClr>
                <a:schemeClr val="tx2"/>
              </a:buClr>
              <a:buFont typeface="Wingdings" pitchFamily="2" charset="2"/>
              <a:buChar char="§"/>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5" name="Заголовок 1"/>
          <p:cNvSpPr>
            <a:spLocks noGrp="1"/>
          </p:cNvSpPr>
          <p:nvPr>
            <p:ph type="title"/>
          </p:nvPr>
        </p:nvSpPr>
        <p:spPr bwMode="auto">
          <a:xfrm>
            <a:off x="2843808" y="267494"/>
            <a:ext cx="6072187" cy="48220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dirty="0" smtClean="0"/>
              <a:t>Образец заголовка</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251520" y="1116000"/>
            <a:ext cx="4248000" cy="3528000"/>
          </a:xfrm>
          <a:prstGeom prst="rect">
            <a:avLst/>
          </a:prstGeom>
        </p:spPr>
        <p:txBody>
          <a:bodyPr/>
          <a:lstStyle>
            <a:lvl1pPr marL="342900" indent="-342900">
              <a:buClr>
                <a:schemeClr val="tx2"/>
              </a:buClr>
              <a:buFont typeface="Wingdings" pitchFamily="2" charset="2"/>
              <a:buChar char="§"/>
              <a:defRPr sz="2800"/>
            </a:lvl1pPr>
            <a:lvl2pPr marL="800100" indent="-342900">
              <a:buClr>
                <a:schemeClr val="tx2"/>
              </a:buClr>
              <a:buFont typeface="Wingdings" pitchFamily="2" charset="2"/>
              <a:buChar char="§"/>
              <a:defRPr sz="2400"/>
            </a:lvl2pPr>
            <a:lvl3pPr marL="1257300" indent="-342900">
              <a:buClr>
                <a:schemeClr val="tx2"/>
              </a:buClr>
              <a:buFont typeface="Wingdings" pitchFamily="2" charset="2"/>
              <a:buChar char="§"/>
              <a:defRPr sz="2000"/>
            </a:lvl3pPr>
            <a:lvl4pPr marL="1657350" indent="-285750">
              <a:buClr>
                <a:schemeClr val="tx2"/>
              </a:buClr>
              <a:buFont typeface="Wingdings" pitchFamily="2" charset="2"/>
              <a:buChar char="§"/>
              <a:defRPr sz="1800"/>
            </a:lvl4pPr>
            <a:lvl5pPr marL="2114550" indent="-285750">
              <a:buClr>
                <a:schemeClr val="tx2"/>
              </a:buClr>
              <a:buFont typeface="Wingdings" pitchFamily="2" charset="2"/>
              <a:buChar char="§"/>
              <a:defRPr sz="1800"/>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Содержимое 3"/>
          <p:cNvSpPr>
            <a:spLocks noGrp="1"/>
          </p:cNvSpPr>
          <p:nvPr>
            <p:ph sz="half" idx="2"/>
          </p:nvPr>
        </p:nvSpPr>
        <p:spPr>
          <a:xfrm>
            <a:off x="4667995" y="1116000"/>
            <a:ext cx="4248000" cy="3528000"/>
          </a:xfrm>
          <a:prstGeom prst="rect">
            <a:avLst/>
          </a:prstGeom>
        </p:spPr>
        <p:txBody>
          <a:bodyPr/>
          <a:lstStyle>
            <a:lvl1pPr>
              <a:defRPr sz="2800"/>
            </a:lvl1pPr>
            <a:lvl2pPr marL="800100" indent="-342900">
              <a:buClr>
                <a:schemeClr val="tx2"/>
              </a:buClr>
              <a:buFont typeface="Wingdings" pitchFamily="2" charset="2"/>
              <a:buChar char="§"/>
              <a:defRPr sz="2400"/>
            </a:lvl2pPr>
            <a:lvl3pPr marL="1257300" indent="-342900">
              <a:buClr>
                <a:schemeClr val="tx2"/>
              </a:buClr>
              <a:buFont typeface="Wingdings" pitchFamily="2" charset="2"/>
              <a:buChar char="§"/>
              <a:defRPr sz="2000"/>
            </a:lvl3pPr>
            <a:lvl4pPr marL="1657350" indent="-285750">
              <a:buClr>
                <a:schemeClr val="tx2"/>
              </a:buClr>
              <a:buFont typeface="Wingdings" pitchFamily="2" charset="2"/>
              <a:buChar char="§"/>
              <a:defRPr sz="1800"/>
            </a:lvl4pPr>
            <a:lvl5pPr marL="2114550" indent="-285750">
              <a:buClr>
                <a:schemeClr val="tx2"/>
              </a:buClr>
              <a:buFont typeface="Wingdings" pitchFamily="2" charset="2"/>
              <a:buChar cha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Заголовок 1"/>
          <p:cNvSpPr>
            <a:spLocks noGrp="1"/>
          </p:cNvSpPr>
          <p:nvPr>
            <p:ph type="title"/>
          </p:nvPr>
        </p:nvSpPr>
        <p:spPr bwMode="auto">
          <a:xfrm>
            <a:off x="2843808" y="267494"/>
            <a:ext cx="6072187" cy="48220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dirty="0" smtClean="0"/>
              <a:t>Образец заголовка</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8" name="Прямоугольник 7"/>
          <p:cNvSpPr/>
          <p:nvPr userDrawn="1"/>
        </p:nvSpPr>
        <p:spPr>
          <a:xfrm flipV="1">
            <a:off x="0" y="5124600"/>
            <a:ext cx="9144000" cy="5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050" name="Picture 2" descr="E:\works\besegroup\презентация\page and title-01.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Текст 5"/>
          <p:cNvSpPr>
            <a:spLocks noGrp="1"/>
          </p:cNvSpPr>
          <p:nvPr>
            <p:ph type="body" sz="quarter" idx="10"/>
          </p:nvPr>
        </p:nvSpPr>
        <p:spPr>
          <a:xfrm>
            <a:off x="539106" y="1573604"/>
            <a:ext cx="8065342" cy="1790234"/>
          </a:xfrm>
          <a:prstGeom prst="rect">
            <a:avLst/>
          </a:prstGeom>
        </p:spPr>
        <p:txBody>
          <a:bodyPr anchor="ctr"/>
          <a:lstStyle>
            <a:lvl1pPr marL="0" indent="0" algn="ctr">
              <a:buNone/>
              <a:defRPr sz="6000" b="0">
                <a:solidFill>
                  <a:schemeClr val="tx2"/>
                </a:solidFill>
              </a:defRPr>
            </a:lvl1pPr>
          </a:lstStyle>
          <a:p>
            <a:pPr lvl="0"/>
            <a:r>
              <a:rPr lang="ru-RU" dirty="0" smtClean="0"/>
              <a:t>Образец текста</a:t>
            </a:r>
          </a:p>
        </p:txBody>
      </p:sp>
    </p:spTree>
    <p:extLst>
      <p:ext uri="{BB962C8B-B14F-4D97-AF65-F5344CB8AC3E}">
        <p14:creationId xmlns:p14="http://schemas.microsoft.com/office/powerpoint/2010/main" val="15993440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21600"/>
            <a:ext cx="8229600" cy="1091279"/>
          </a:xfrm>
          <a:prstGeom prst="rect">
            <a:avLst/>
          </a:prstGeom>
        </p:spPr>
        <p:txBody>
          <a:bodyPr anchor="b"/>
          <a:lstStyle>
            <a:lvl1pPr algn="l">
              <a:defRPr sz="4400">
                <a:solidFill>
                  <a:schemeClr val="bg1"/>
                </a:solidFill>
              </a:defRPr>
            </a:lvl1pPr>
          </a:lstStyle>
          <a:p>
            <a:r>
              <a:rPr lang="ru-RU" smtClean="0"/>
              <a:t>Образец заголовка</a:t>
            </a:r>
            <a:endParaRPr lang="ru-RU" dirty="0"/>
          </a:p>
        </p:txBody>
      </p:sp>
      <p:sp>
        <p:nvSpPr>
          <p:cNvPr id="9" name="Подзаголовок 2"/>
          <p:cNvSpPr>
            <a:spLocks noGrp="1"/>
          </p:cNvSpPr>
          <p:nvPr>
            <p:ph type="subTitle" idx="1"/>
          </p:nvPr>
        </p:nvSpPr>
        <p:spPr>
          <a:xfrm>
            <a:off x="428596" y="2462883"/>
            <a:ext cx="6400800" cy="535785"/>
          </a:xfrm>
          <a:prstGeom prst="rect">
            <a:avLst/>
          </a:prstGeom>
        </p:spPr>
        <p:txBody>
          <a:bodyPr/>
          <a:lstStyle>
            <a:lvl1pPr marL="0" indent="0" algn="l">
              <a:buNone/>
              <a:defRPr>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Tree>
    <p:extLst>
      <p:ext uri="{BB962C8B-B14F-4D97-AF65-F5344CB8AC3E}">
        <p14:creationId xmlns:p14="http://schemas.microsoft.com/office/powerpoint/2010/main" val="324312732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2" descr="E:\works\besegroup\презентация\cover1-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1" cy="5143501"/>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r" defTabSz="914400" rtl="0" eaLnBrk="1" latinLnBrk="0" hangingPunct="1">
        <a:spcBef>
          <a:spcPct val="0"/>
        </a:spcBef>
        <a:buNone/>
        <a:defRPr sz="4400" b="1" kern="1200">
          <a:solidFill>
            <a:schemeClr val="tx2"/>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E:\works\besegroup\презентация\page and title-02.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0"/>
            <a:ext cx="9144001" cy="5143500"/>
          </a:xfrm>
          <a:prstGeom prst="rect">
            <a:avLst/>
          </a:prstGeom>
          <a:noFill/>
          <a:extLst>
            <a:ext uri="{909E8E84-426E-40DD-AFC4-6F175D3DCCD1}">
              <a14:hiddenFill xmlns:a14="http://schemas.microsoft.com/office/drawing/2010/main">
                <a:solidFill>
                  <a:srgbClr val="FFFFFF"/>
                </a:solidFill>
              </a14:hiddenFill>
            </a:ext>
          </a:extLst>
        </p:spPr>
      </p:pic>
      <p:sp>
        <p:nvSpPr>
          <p:cNvPr id="12" name="Заголовок 1"/>
          <p:cNvSpPr>
            <a:spLocks noGrp="1"/>
          </p:cNvSpPr>
          <p:nvPr>
            <p:ph type="title"/>
          </p:nvPr>
        </p:nvSpPr>
        <p:spPr bwMode="auto">
          <a:xfrm>
            <a:off x="2843808" y="267494"/>
            <a:ext cx="6072187" cy="48220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dirty="0" smtClean="0"/>
              <a:t>Образец заголовка</a:t>
            </a: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6" r:id="rId3"/>
    <p:sldLayoutId id="2147483657" r:id="rId4"/>
  </p:sldLayoutIdLst>
  <p:timing>
    <p:tnLst>
      <p:par>
        <p:cTn id="1" dur="indefinite" restart="never" nodeType="tmRoot"/>
      </p:par>
    </p:tnLst>
  </p:timing>
  <p:txStyles>
    <p:titleStyle>
      <a:lvl1pPr algn="l" defTabSz="914400" rtl="0" eaLnBrk="1" latinLnBrk="0" hangingPunct="1">
        <a:spcBef>
          <a:spcPct val="0"/>
        </a:spcBef>
        <a:buNone/>
        <a:defRPr sz="23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Clr>
          <a:schemeClr val="accent1"/>
        </a:buClr>
        <a:buFont typeface="Wingdings" pitchFamily="2" charset="2"/>
        <a:buChar char="§"/>
        <a:defRPr lang="ru-RU" sz="3200" kern="1200" dirty="0" smtClean="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None/>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None/>
        <a:defRPr lang="ru-RU" sz="2400" kern="1200" dirty="0" smtClean="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None/>
        <a:defRPr lang="ru-RU" sz="2000" kern="1200" dirty="0" smtClean="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None/>
        <a:defRPr lang="ru-RU" sz="2000" kern="1200" dirty="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2" Type="http://schemas.openxmlformats.org/officeDocument/2006/relationships/hyperlink" Target="http://www.basegrpoup.ru/"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4888" y="1221602"/>
            <a:ext cx="7653536" cy="1350148"/>
          </a:xfrm>
        </p:spPr>
        <p:txBody>
          <a:bodyPr/>
          <a:lstStyle/>
          <a:p>
            <a:r>
              <a:rPr lang="ru-RU" dirty="0" smtClean="0"/>
              <a:t>Повышение лояльности клиентов</a:t>
            </a:r>
            <a:endParaRPr lang="ru-RU" dirty="0"/>
          </a:p>
        </p:txBody>
      </p:sp>
    </p:spTree>
    <p:extLst>
      <p:ext uri="{BB962C8B-B14F-4D97-AF65-F5344CB8AC3E}">
        <p14:creationId xmlns:p14="http://schemas.microsoft.com/office/powerpoint/2010/main" val="3538430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86285" y="1375757"/>
            <a:ext cx="3971429" cy="3009524"/>
          </a:xfrm>
        </p:spPr>
      </p:pic>
      <p:sp>
        <p:nvSpPr>
          <p:cNvPr id="14340" name="Title 7"/>
          <p:cNvSpPr>
            <a:spLocks noGrp="1"/>
          </p:cNvSpPr>
          <p:nvPr>
            <p:ph type="title"/>
          </p:nvPr>
        </p:nvSpPr>
        <p:spPr/>
        <p:txBody>
          <a:bodyPr/>
          <a:lstStyle/>
          <a:p>
            <a:r>
              <a:rPr lang="ru-RU" smtClean="0"/>
              <a:t>Этап</a:t>
            </a:r>
            <a:r>
              <a:rPr lang="en-US" smtClean="0"/>
              <a:t>: </a:t>
            </a:r>
            <a:r>
              <a:rPr lang="ru-RU" smtClean="0"/>
              <a:t>Сегментация клиентов</a:t>
            </a:r>
            <a:endParaRPr lang="ru-RU" dirty="0" smtClean="0"/>
          </a:p>
        </p:txBody>
      </p:sp>
    </p:spTree>
    <p:extLst>
      <p:ext uri="{BB962C8B-B14F-4D97-AF65-F5344CB8AC3E}">
        <p14:creationId xmlns:p14="http://schemas.microsoft.com/office/powerpoint/2010/main" val="21502101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27584" y="1116013"/>
            <a:ext cx="6211060" cy="3529012"/>
          </a:xfrm>
        </p:spPr>
      </p:pic>
      <p:sp>
        <p:nvSpPr>
          <p:cNvPr id="15364" name="Title 5"/>
          <p:cNvSpPr>
            <a:spLocks noGrp="1"/>
          </p:cNvSpPr>
          <p:nvPr>
            <p:ph type="title"/>
          </p:nvPr>
        </p:nvSpPr>
        <p:spPr/>
        <p:txBody>
          <a:bodyPr/>
          <a:lstStyle/>
          <a:p>
            <a:r>
              <a:rPr lang="ru-RU" smtClean="0"/>
              <a:t>Этап</a:t>
            </a:r>
            <a:r>
              <a:rPr lang="en-US" smtClean="0"/>
              <a:t>: </a:t>
            </a:r>
            <a:r>
              <a:rPr lang="ru-RU" smtClean="0"/>
              <a:t>Выбор целевой аудитории</a:t>
            </a:r>
            <a:endParaRPr lang="en-US" dirty="0" smtClean="0"/>
          </a:p>
        </p:txBody>
      </p:sp>
      <p:sp>
        <p:nvSpPr>
          <p:cNvPr id="15366" name="Rounded Rectangular Callout 9"/>
          <p:cNvSpPr>
            <a:spLocks noChangeArrowheads="1"/>
          </p:cNvSpPr>
          <p:nvPr/>
        </p:nvSpPr>
        <p:spPr bwMode="auto">
          <a:xfrm>
            <a:off x="6372200" y="3651870"/>
            <a:ext cx="2214563" cy="717503"/>
          </a:xfrm>
          <a:prstGeom prst="wedgeRoundRectCallout">
            <a:avLst>
              <a:gd name="adj1" fmla="val -58885"/>
              <a:gd name="adj2" fmla="val -25032"/>
              <a:gd name="adj3" fmla="val 16667"/>
            </a:avLst>
          </a:prstGeom>
          <a:ln>
            <a:solidFill>
              <a:schemeClr val="accent2"/>
            </a:solidFill>
            <a:prstDash val="solid"/>
            <a:headEnd/>
            <a:tailEnd type="stealth" w="lg" len="lg"/>
          </a:ln>
        </p:spPr>
        <p:style>
          <a:lnRef idx="2">
            <a:schemeClr val="accent4"/>
          </a:lnRef>
          <a:fillRef idx="1">
            <a:schemeClr val="lt1"/>
          </a:fillRef>
          <a:effectRef idx="0">
            <a:schemeClr val="accent4"/>
          </a:effectRef>
          <a:fontRef idx="minor">
            <a:schemeClr val="dk1"/>
          </a:fontRef>
        </p:style>
        <p:txBody>
          <a:bodyPr lIns="46800" tIns="46800" rIns="46800" bIns="46800" anchor="ctr">
            <a:spAutoFit/>
          </a:bodyPr>
          <a:lstStyle/>
          <a:p>
            <a:pPr algn="ctr"/>
            <a:r>
              <a:rPr lang="ru-RU">
                <a:solidFill>
                  <a:schemeClr val="accent2"/>
                </a:solidFill>
                <a:latin typeface="Verdana" pitchFamily="34" charset="0"/>
                <a:ea typeface="Verdana" pitchFamily="34" charset="0"/>
                <a:cs typeface="Verdana" pitchFamily="34" charset="0"/>
              </a:rPr>
              <a:t>Характеристики кластера</a:t>
            </a:r>
            <a:endParaRPr lang="en-US">
              <a:solidFill>
                <a:schemeClr val="accent2"/>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066286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241690" y="1699566"/>
            <a:ext cx="4228572" cy="2361905"/>
          </a:xfrm>
        </p:spPr>
      </p:pic>
      <p:sp>
        <p:nvSpPr>
          <p:cNvPr id="16388" name="Title 6"/>
          <p:cNvSpPr>
            <a:spLocks noGrp="1"/>
          </p:cNvSpPr>
          <p:nvPr>
            <p:ph type="title"/>
          </p:nvPr>
        </p:nvSpPr>
        <p:spPr/>
        <p:txBody>
          <a:bodyPr/>
          <a:lstStyle/>
          <a:p>
            <a:r>
              <a:rPr lang="ru-RU" smtClean="0"/>
              <a:t>Этап</a:t>
            </a:r>
            <a:r>
              <a:rPr lang="en-US" smtClean="0"/>
              <a:t>: </a:t>
            </a:r>
            <a:r>
              <a:rPr lang="ru-RU" smtClean="0"/>
              <a:t>Адресные предложения</a:t>
            </a:r>
            <a:endParaRPr lang="en-US" dirty="0" smtClean="0"/>
          </a:p>
        </p:txBody>
      </p:sp>
      <p:sp>
        <p:nvSpPr>
          <p:cNvPr id="16389" name="Rounded Rectangular Callout 9"/>
          <p:cNvSpPr>
            <a:spLocks noChangeArrowheads="1"/>
          </p:cNvSpPr>
          <p:nvPr/>
        </p:nvSpPr>
        <p:spPr bwMode="auto">
          <a:xfrm>
            <a:off x="611560" y="1779662"/>
            <a:ext cx="1368425" cy="717503"/>
          </a:xfrm>
          <a:prstGeom prst="wedgeRoundRectCallout">
            <a:avLst>
              <a:gd name="adj1" fmla="val 70569"/>
              <a:gd name="adj2" fmla="val 22488"/>
              <a:gd name="adj3" fmla="val 16667"/>
            </a:avLst>
          </a:prstGeom>
          <a:ln>
            <a:solidFill>
              <a:schemeClr val="accent2"/>
            </a:solidFill>
            <a:prstDash val="solid"/>
            <a:headEnd/>
            <a:tailEnd type="stealth" w="lg" len="lg"/>
          </a:ln>
        </p:spPr>
        <p:style>
          <a:lnRef idx="2">
            <a:schemeClr val="accent4"/>
          </a:lnRef>
          <a:fillRef idx="1">
            <a:schemeClr val="lt1"/>
          </a:fillRef>
          <a:effectRef idx="0">
            <a:schemeClr val="accent4"/>
          </a:effectRef>
          <a:fontRef idx="minor">
            <a:schemeClr val="dk1"/>
          </a:fontRef>
        </p:style>
        <p:txBody>
          <a:bodyPr lIns="46800" tIns="46800" rIns="46800" bIns="46800" anchor="ctr">
            <a:spAutoFit/>
          </a:bodyPr>
          <a:lstStyle/>
          <a:p>
            <a:pPr algn="ctr"/>
            <a:r>
              <a:rPr lang="ru-RU" dirty="0">
                <a:solidFill>
                  <a:schemeClr val="accent2"/>
                </a:solidFill>
                <a:latin typeface="Verdana" pitchFamily="34" charset="0"/>
                <a:ea typeface="Verdana" pitchFamily="34" charset="0"/>
                <a:cs typeface="Verdana" pitchFamily="34" charset="0"/>
              </a:rPr>
              <a:t>Что уже купили</a:t>
            </a:r>
            <a:endParaRPr lang="en-US" dirty="0">
              <a:solidFill>
                <a:schemeClr val="accent2"/>
              </a:solidFill>
              <a:latin typeface="Verdana" pitchFamily="34" charset="0"/>
              <a:ea typeface="Verdana" pitchFamily="34" charset="0"/>
              <a:cs typeface="Verdana" pitchFamily="34" charset="0"/>
            </a:endParaRPr>
          </a:p>
        </p:txBody>
      </p:sp>
      <p:sp>
        <p:nvSpPr>
          <p:cNvPr id="16390" name="Rounded Rectangular Callout 9"/>
          <p:cNvSpPr>
            <a:spLocks noChangeArrowheads="1"/>
          </p:cNvSpPr>
          <p:nvPr/>
        </p:nvSpPr>
        <p:spPr bwMode="auto">
          <a:xfrm>
            <a:off x="6732240" y="3291830"/>
            <a:ext cx="1873250" cy="717503"/>
          </a:xfrm>
          <a:prstGeom prst="wedgeRoundRectCallout">
            <a:avLst>
              <a:gd name="adj1" fmla="val -62284"/>
              <a:gd name="adj2" fmla="val 23910"/>
              <a:gd name="adj3" fmla="val 16667"/>
            </a:avLst>
          </a:prstGeom>
          <a:ln>
            <a:solidFill>
              <a:schemeClr val="accent2"/>
            </a:solidFill>
            <a:prstDash val="solid"/>
            <a:headEnd/>
            <a:tailEnd type="stealth" w="lg" len="lg"/>
          </a:ln>
        </p:spPr>
        <p:style>
          <a:lnRef idx="2">
            <a:schemeClr val="accent4"/>
          </a:lnRef>
          <a:fillRef idx="1">
            <a:schemeClr val="lt1"/>
          </a:fillRef>
          <a:effectRef idx="0">
            <a:schemeClr val="accent4"/>
          </a:effectRef>
          <a:fontRef idx="minor">
            <a:schemeClr val="dk1"/>
          </a:fontRef>
        </p:style>
        <p:txBody>
          <a:bodyPr lIns="46800" tIns="46800" rIns="46800" bIns="46800" anchor="ctr">
            <a:spAutoFit/>
          </a:bodyPr>
          <a:lstStyle/>
          <a:p>
            <a:pPr algn="ctr"/>
            <a:r>
              <a:rPr lang="ru-RU" dirty="0">
                <a:solidFill>
                  <a:schemeClr val="accent2"/>
                </a:solidFill>
                <a:latin typeface="Verdana" pitchFamily="34" charset="0"/>
                <a:ea typeface="Verdana" pitchFamily="34" charset="0"/>
                <a:cs typeface="Verdana" pitchFamily="34" charset="0"/>
              </a:rPr>
              <a:t>Что еще </a:t>
            </a:r>
            <a:r>
              <a:rPr lang="ru-RU" dirty="0" smtClean="0">
                <a:solidFill>
                  <a:schemeClr val="accent2"/>
                </a:solidFill>
                <a:latin typeface="Verdana" pitchFamily="34" charset="0"/>
                <a:ea typeface="Verdana" pitchFamily="34" charset="0"/>
                <a:cs typeface="Verdana" pitchFamily="34" charset="0"/>
              </a:rPr>
              <a:t>предложить</a:t>
            </a:r>
            <a:endParaRPr lang="en-US" dirty="0">
              <a:solidFill>
                <a:schemeClr val="accent2"/>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0565347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5" descr="1.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641350" y="1857226"/>
            <a:ext cx="7861300" cy="2298700"/>
          </a:xfrm>
        </p:spPr>
      </p:pic>
      <p:sp>
        <p:nvSpPr>
          <p:cNvPr id="17412" name="Title 6"/>
          <p:cNvSpPr>
            <a:spLocks noGrp="1"/>
          </p:cNvSpPr>
          <p:nvPr>
            <p:ph type="title"/>
          </p:nvPr>
        </p:nvSpPr>
        <p:spPr/>
        <p:txBody>
          <a:bodyPr/>
          <a:lstStyle/>
          <a:p>
            <a:r>
              <a:rPr lang="ru-RU" smtClean="0"/>
              <a:t>Этап</a:t>
            </a:r>
            <a:r>
              <a:rPr lang="en-US" smtClean="0"/>
              <a:t>: </a:t>
            </a:r>
            <a:r>
              <a:rPr lang="ru-RU" smtClean="0"/>
              <a:t>Анализ отклика клиентов</a:t>
            </a:r>
            <a:endParaRPr lang="en-US" dirty="0" smtClean="0"/>
          </a:p>
        </p:txBody>
      </p:sp>
      <p:sp>
        <p:nvSpPr>
          <p:cNvPr id="17413" name="Rounded Rectangular Callout 9"/>
          <p:cNvSpPr>
            <a:spLocks noChangeArrowheads="1"/>
          </p:cNvSpPr>
          <p:nvPr/>
        </p:nvSpPr>
        <p:spPr bwMode="auto">
          <a:xfrm>
            <a:off x="5076056" y="958094"/>
            <a:ext cx="2523132" cy="717503"/>
          </a:xfrm>
          <a:prstGeom prst="wedgeRoundRectCallout">
            <a:avLst>
              <a:gd name="adj1" fmla="val 21333"/>
              <a:gd name="adj2" fmla="val 78994"/>
              <a:gd name="adj3" fmla="val 16667"/>
            </a:avLst>
          </a:prstGeom>
          <a:ln>
            <a:solidFill>
              <a:schemeClr val="accent2"/>
            </a:solidFill>
            <a:prstDash val="solid"/>
            <a:headEnd/>
            <a:tailEnd type="stealth" w="lg" len="lg"/>
          </a:ln>
        </p:spPr>
        <p:style>
          <a:lnRef idx="2">
            <a:schemeClr val="accent4"/>
          </a:lnRef>
          <a:fillRef idx="1">
            <a:schemeClr val="lt1"/>
          </a:fillRef>
          <a:effectRef idx="0">
            <a:schemeClr val="accent4"/>
          </a:effectRef>
          <a:fontRef idx="minor">
            <a:schemeClr val="dk1"/>
          </a:fontRef>
        </p:style>
        <p:txBody>
          <a:bodyPr wrap="square" lIns="46800" tIns="46800" rIns="46800" bIns="46800" anchor="ctr">
            <a:spAutoFit/>
          </a:bodyPr>
          <a:lstStyle/>
          <a:p>
            <a:pPr algn="ctr"/>
            <a:r>
              <a:rPr lang="ru-RU">
                <a:solidFill>
                  <a:schemeClr val="accent2"/>
                </a:solidFill>
                <a:latin typeface="Verdana" pitchFamily="34" charset="0"/>
                <a:ea typeface="Verdana" pitchFamily="34" charset="0"/>
                <a:cs typeface="Verdana" pitchFamily="34" charset="0"/>
              </a:rPr>
              <a:t>Вероятность срабатывания</a:t>
            </a:r>
            <a:endParaRPr lang="en-US">
              <a:solidFill>
                <a:schemeClr val="accent2"/>
              </a:solidFill>
              <a:latin typeface="Verdana" pitchFamily="34" charset="0"/>
              <a:ea typeface="Verdana" pitchFamily="34" charset="0"/>
              <a:cs typeface="Verdana" pitchFamily="34" charset="0"/>
            </a:endParaRPr>
          </a:p>
        </p:txBody>
      </p:sp>
      <p:sp>
        <p:nvSpPr>
          <p:cNvPr id="17415" name="Rounded Rectangular Callout 9"/>
          <p:cNvSpPr>
            <a:spLocks noChangeArrowheads="1"/>
          </p:cNvSpPr>
          <p:nvPr/>
        </p:nvSpPr>
        <p:spPr bwMode="auto">
          <a:xfrm>
            <a:off x="1547664" y="4248946"/>
            <a:ext cx="1655763" cy="411036"/>
          </a:xfrm>
          <a:prstGeom prst="wedgeRoundRectCallout">
            <a:avLst>
              <a:gd name="adj1" fmla="val -22351"/>
              <a:gd name="adj2" fmla="val -96441"/>
              <a:gd name="adj3" fmla="val 16667"/>
            </a:avLst>
          </a:prstGeom>
          <a:ln>
            <a:solidFill>
              <a:schemeClr val="accent2"/>
            </a:solidFill>
            <a:prstDash val="solid"/>
            <a:headEnd/>
            <a:tailEnd type="stealth" w="lg" len="lg"/>
          </a:ln>
        </p:spPr>
        <p:style>
          <a:lnRef idx="2">
            <a:schemeClr val="accent4"/>
          </a:lnRef>
          <a:fillRef idx="1">
            <a:schemeClr val="lt1"/>
          </a:fillRef>
          <a:effectRef idx="0">
            <a:schemeClr val="accent4"/>
          </a:effectRef>
          <a:fontRef idx="minor">
            <a:schemeClr val="dk1"/>
          </a:fontRef>
        </p:style>
        <p:txBody>
          <a:bodyPr lIns="46800" tIns="46800" rIns="46800" bIns="46800" anchor="ctr">
            <a:spAutoFit/>
          </a:bodyPr>
          <a:lstStyle/>
          <a:p>
            <a:pPr algn="ctr"/>
            <a:r>
              <a:rPr lang="ru-RU">
                <a:solidFill>
                  <a:schemeClr val="accent2"/>
                </a:solidFill>
                <a:latin typeface="Verdana" pitchFamily="34" charset="0"/>
                <a:ea typeface="Verdana" pitchFamily="34" charset="0"/>
                <a:cs typeface="Verdana" pitchFamily="34" charset="0"/>
              </a:rPr>
              <a:t>Правила </a:t>
            </a:r>
            <a:endParaRPr lang="en-US">
              <a:solidFill>
                <a:schemeClr val="accent2"/>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666444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475656" y="1116013"/>
            <a:ext cx="4952478" cy="3529012"/>
          </a:xfrm>
        </p:spPr>
      </p:pic>
      <p:sp>
        <p:nvSpPr>
          <p:cNvPr id="18434" name="Title 3"/>
          <p:cNvSpPr>
            <a:spLocks noGrp="1"/>
          </p:cNvSpPr>
          <p:nvPr>
            <p:ph type="title"/>
          </p:nvPr>
        </p:nvSpPr>
        <p:spPr/>
        <p:txBody>
          <a:bodyPr/>
          <a:lstStyle/>
          <a:p>
            <a:r>
              <a:rPr lang="ru-RU" smtClean="0"/>
              <a:t>Этап</a:t>
            </a:r>
            <a:r>
              <a:rPr lang="en-US" smtClean="0"/>
              <a:t>: </a:t>
            </a:r>
            <a:r>
              <a:rPr lang="ru-RU" smtClean="0"/>
              <a:t>Оценка эффективности</a:t>
            </a:r>
            <a:endParaRPr lang="en-US" dirty="0" smtClean="0"/>
          </a:p>
        </p:txBody>
      </p:sp>
      <p:sp>
        <p:nvSpPr>
          <p:cNvPr id="18439" name="Rounded Rectangular Callout 9"/>
          <p:cNvSpPr>
            <a:spLocks noChangeArrowheads="1"/>
          </p:cNvSpPr>
          <p:nvPr/>
        </p:nvSpPr>
        <p:spPr bwMode="auto">
          <a:xfrm>
            <a:off x="6228184" y="2427733"/>
            <a:ext cx="1746250" cy="717503"/>
          </a:xfrm>
          <a:prstGeom prst="wedgeRoundRectCallout">
            <a:avLst>
              <a:gd name="adj1" fmla="val -63697"/>
              <a:gd name="adj2" fmla="val -17558"/>
              <a:gd name="adj3" fmla="val 16667"/>
            </a:avLst>
          </a:prstGeom>
          <a:ln>
            <a:solidFill>
              <a:schemeClr val="accent2"/>
            </a:solidFill>
            <a:prstDash val="solid"/>
            <a:headEnd/>
            <a:tailEnd type="stealth" w="lg" len="lg"/>
          </a:ln>
        </p:spPr>
        <p:style>
          <a:lnRef idx="2">
            <a:schemeClr val="accent4"/>
          </a:lnRef>
          <a:fillRef idx="1">
            <a:schemeClr val="lt1"/>
          </a:fillRef>
          <a:effectRef idx="0">
            <a:schemeClr val="accent4"/>
          </a:effectRef>
          <a:fontRef idx="minor">
            <a:schemeClr val="dk1"/>
          </a:fontRef>
        </p:style>
        <p:txBody>
          <a:bodyPr lIns="46800" tIns="46800" rIns="46800" bIns="46800" anchor="ctr">
            <a:spAutoFit/>
          </a:bodyPr>
          <a:lstStyle/>
          <a:p>
            <a:pPr algn="ctr"/>
            <a:r>
              <a:rPr lang="en-US" dirty="0" smtClean="0">
                <a:solidFill>
                  <a:schemeClr val="accent2"/>
                </a:solidFill>
                <a:latin typeface="Verdana" pitchFamily="34" charset="0"/>
                <a:ea typeface="Verdana" pitchFamily="34" charset="0"/>
                <a:cs typeface="Verdana" pitchFamily="34" charset="0"/>
              </a:rPr>
              <a:t>RFM</a:t>
            </a:r>
            <a:r>
              <a:rPr lang="ru-RU" dirty="0" smtClean="0">
                <a:solidFill>
                  <a:schemeClr val="accent2"/>
                </a:solidFill>
                <a:latin typeface="Verdana" pitchFamily="34" charset="0"/>
                <a:ea typeface="Verdana" pitchFamily="34" charset="0"/>
                <a:cs typeface="Verdana" pitchFamily="34" charset="0"/>
              </a:rPr>
              <a:t>-сегменты</a:t>
            </a:r>
            <a:endParaRPr lang="en-US" dirty="0">
              <a:solidFill>
                <a:schemeClr val="accent2"/>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048136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708518718"/>
              </p:ext>
            </p:extLst>
          </p:nvPr>
        </p:nvGraphicFramePr>
        <p:xfrm>
          <a:off x="250825" y="1116013"/>
          <a:ext cx="8642350" cy="3529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482" name="Title 3"/>
          <p:cNvSpPr>
            <a:spLocks noGrp="1"/>
          </p:cNvSpPr>
          <p:nvPr>
            <p:ph type="title"/>
          </p:nvPr>
        </p:nvSpPr>
        <p:spPr/>
        <p:txBody>
          <a:bodyPr/>
          <a:lstStyle/>
          <a:p>
            <a:r>
              <a:rPr lang="ru-RU" smtClean="0"/>
              <a:t>Целостный подход</a:t>
            </a:r>
            <a:endParaRPr lang="en-US" dirty="0" smtClean="0"/>
          </a:p>
        </p:txBody>
      </p:sp>
    </p:spTree>
    <p:extLst>
      <p:ext uri="{BB962C8B-B14F-4D97-AF65-F5344CB8AC3E}">
        <p14:creationId xmlns:p14="http://schemas.microsoft.com/office/powerpoint/2010/main" val="3222315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r>
              <a:rPr lang="en-US" smtClean="0">
                <a:hlinkClick r:id="rId2"/>
              </a:rPr>
              <a:t>basegrpoup.ru</a:t>
            </a:r>
            <a:endParaRPr lang="ru-RU" dirty="0"/>
          </a:p>
        </p:txBody>
      </p:sp>
    </p:spTree>
    <p:extLst>
      <p:ext uri="{BB962C8B-B14F-4D97-AF65-F5344CB8AC3E}">
        <p14:creationId xmlns:p14="http://schemas.microsoft.com/office/powerpoint/2010/main" val="2679309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280490047"/>
              </p:ext>
            </p:extLst>
          </p:nvPr>
        </p:nvGraphicFramePr>
        <p:xfrm>
          <a:off x="473656" y="1143144"/>
          <a:ext cx="8229600" cy="15006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Заголовок 2"/>
          <p:cNvSpPr>
            <a:spLocks noGrp="1"/>
          </p:cNvSpPr>
          <p:nvPr>
            <p:ph type="title"/>
          </p:nvPr>
        </p:nvSpPr>
        <p:spPr/>
        <p:txBody>
          <a:bodyPr/>
          <a:lstStyle/>
          <a:p>
            <a:r>
              <a:rPr lang="ru-RU" smtClean="0"/>
              <a:t>Ценность лояльности</a:t>
            </a:r>
            <a:endParaRPr lang="ru-RU" dirty="0"/>
          </a:p>
        </p:txBody>
      </p:sp>
      <p:sp>
        <p:nvSpPr>
          <p:cNvPr id="6" name="TextBox 5"/>
          <p:cNvSpPr txBox="1"/>
          <p:nvPr/>
        </p:nvSpPr>
        <p:spPr>
          <a:xfrm>
            <a:off x="755576" y="4623978"/>
            <a:ext cx="7920880" cy="276999"/>
          </a:xfrm>
          <a:prstGeom prst="rect">
            <a:avLst/>
          </a:prstGeom>
          <a:noFill/>
        </p:spPr>
        <p:txBody>
          <a:bodyPr wrap="square" rtlCol="0">
            <a:spAutoFit/>
          </a:bodyPr>
          <a:lstStyle/>
          <a:p>
            <a:r>
              <a:rPr lang="ru-RU" sz="1200" baseline="30000" dirty="0" smtClean="0"/>
              <a:t>*</a:t>
            </a:r>
            <a:r>
              <a:rPr lang="ru-RU" sz="1200" dirty="0" smtClean="0"/>
              <a:t> Исследование </a:t>
            </a:r>
            <a:r>
              <a:rPr lang="en-US" sz="1200" dirty="0"/>
              <a:t>IBM-Rochester</a:t>
            </a:r>
            <a:endParaRPr lang="ru-RU" sz="1200" dirty="0"/>
          </a:p>
        </p:txBody>
      </p:sp>
      <p:graphicFrame>
        <p:nvGraphicFramePr>
          <p:cNvPr id="7" name="Объект 3"/>
          <p:cNvGraphicFramePr>
            <a:graphicFrameLocks/>
          </p:cNvGraphicFramePr>
          <p:nvPr>
            <p:extLst>
              <p:ext uri="{D42A27DB-BD31-4B8C-83A1-F6EECF244321}">
                <p14:modId xmlns:p14="http://schemas.microsoft.com/office/powerpoint/2010/main" val="1525895210"/>
              </p:ext>
            </p:extLst>
          </p:nvPr>
        </p:nvGraphicFramePr>
        <p:xfrm>
          <a:off x="473656" y="2871336"/>
          <a:ext cx="8229600" cy="150061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854605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Объект 7"/>
          <p:cNvGraphicFramePr>
            <a:graphicFrameLocks noGrp="1"/>
          </p:cNvGraphicFramePr>
          <p:nvPr>
            <p:ph idx="1"/>
            <p:extLst>
              <p:ext uri="{D42A27DB-BD31-4B8C-83A1-F6EECF244321}">
                <p14:modId xmlns:p14="http://schemas.microsoft.com/office/powerpoint/2010/main" val="2449171142"/>
              </p:ext>
            </p:extLst>
          </p:nvPr>
        </p:nvGraphicFramePr>
        <p:xfrm>
          <a:off x="250825" y="1116013"/>
          <a:ext cx="8642350" cy="3529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170" name="Заголовок 1"/>
          <p:cNvSpPr>
            <a:spLocks noGrp="1"/>
          </p:cNvSpPr>
          <p:nvPr>
            <p:ph type="title"/>
          </p:nvPr>
        </p:nvSpPr>
        <p:spPr/>
        <p:txBody>
          <a:bodyPr/>
          <a:lstStyle/>
          <a:p>
            <a:r>
              <a:rPr lang="ru-RU" smtClean="0"/>
              <a:t>Лояльность не купить за скидки</a:t>
            </a:r>
            <a:endParaRPr lang="ru-RU" dirty="0" smtClean="0"/>
          </a:p>
        </p:txBody>
      </p:sp>
    </p:spTree>
    <p:extLst>
      <p:ext uri="{BB962C8B-B14F-4D97-AF65-F5344CB8AC3E}">
        <p14:creationId xmlns:p14="http://schemas.microsoft.com/office/powerpoint/2010/main" val="4710098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22"/>
          <p:cNvGraphicFramePr>
            <a:graphicFrameLocks noGrp="1"/>
          </p:cNvGraphicFramePr>
          <p:nvPr>
            <p:ph idx="1"/>
            <p:extLst>
              <p:ext uri="{D42A27DB-BD31-4B8C-83A1-F6EECF244321}">
                <p14:modId xmlns:p14="http://schemas.microsoft.com/office/powerpoint/2010/main" val="2828238463"/>
              </p:ext>
            </p:extLst>
          </p:nvPr>
        </p:nvGraphicFramePr>
        <p:xfrm>
          <a:off x="457324" y="1116013"/>
          <a:ext cx="8229353" cy="3336701"/>
        </p:xfrm>
        <a:graphic>
          <a:graphicData uri="http://schemas.openxmlformats.org/drawingml/2006/table">
            <a:tbl>
              <a:tblPr>
                <a:tableStyleId>{9DCAF9ED-07DC-4A11-8D7F-57B35C25682E}</a:tableStyleId>
              </a:tblPr>
              <a:tblGrid>
                <a:gridCol w="4155545"/>
                <a:gridCol w="4073808"/>
              </a:tblGrid>
              <a:tr h="621752">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b="1" u="none" strike="noStrike" cap="none" normalizeH="0" baseline="0" dirty="0" smtClean="0">
                          <a:ln>
                            <a:noFill/>
                          </a:ln>
                          <a:solidFill>
                            <a:schemeClr val="accent2"/>
                          </a:solidFill>
                          <a:effectLst/>
                        </a:rPr>
                        <a:t>Действие компании</a:t>
                      </a:r>
                      <a:endParaRPr kumimoji="0" lang="ru-RU" sz="1800" b="1" i="0" u="none" strike="noStrike" cap="none" normalizeH="0" baseline="0" dirty="0" smtClean="0">
                        <a:ln>
                          <a:noFill/>
                        </a:ln>
                        <a:solidFill>
                          <a:schemeClr val="accent2"/>
                        </a:solidFill>
                        <a:effectLst/>
                        <a:latin typeface="Arial" charset="0"/>
                      </a:endParaRPr>
                    </a:p>
                  </a:txBody>
                  <a:tcPr marL="90757" marR="90757" marT="34287" marB="34287" anchor="ctr" horzOverflow="overflow">
                    <a:solidFill>
                      <a:schemeClr val="accent6"/>
                    </a:solidFill>
                  </a:tcPr>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b="1" u="none" strike="noStrike" cap="none" normalizeH="0" baseline="0" dirty="0" smtClean="0">
                          <a:ln>
                            <a:noFill/>
                          </a:ln>
                          <a:solidFill>
                            <a:schemeClr val="accent2"/>
                          </a:solidFill>
                          <a:effectLst/>
                        </a:rPr>
                        <a:t>Взгляд клиента</a:t>
                      </a:r>
                      <a:endParaRPr kumimoji="0" lang="ru-RU" sz="1800" b="1" i="0" u="none" strike="noStrike" cap="none" normalizeH="0" baseline="0" dirty="0" smtClean="0">
                        <a:ln>
                          <a:noFill/>
                        </a:ln>
                        <a:solidFill>
                          <a:schemeClr val="accent2"/>
                        </a:solidFill>
                        <a:effectLst/>
                        <a:latin typeface="Arial" charset="0"/>
                      </a:endParaRPr>
                    </a:p>
                  </a:txBody>
                  <a:tcPr marL="90757" marR="90757" marT="34287" marB="34287" anchor="ctr" horzOverflow="overflow">
                    <a:solidFill>
                      <a:schemeClr val="accent6"/>
                    </a:solidFill>
                  </a:tcPr>
                </a:tc>
              </a:tr>
              <a:tr h="699245">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u="none" strike="noStrike" cap="none" normalizeH="0" baseline="0" dirty="0" smtClean="0">
                          <a:ln>
                            <a:noFill/>
                          </a:ln>
                          <a:effectLst/>
                        </a:rPr>
                        <a:t>Постоянная раздача скидок</a:t>
                      </a:r>
                      <a:endParaRPr kumimoji="0" lang="ru-RU" sz="1800" b="0" i="0" u="none" strike="noStrike" cap="none" normalizeH="0" baseline="0" dirty="0" smtClean="0">
                        <a:ln>
                          <a:noFill/>
                        </a:ln>
                        <a:solidFill>
                          <a:srgbClr val="981D20"/>
                        </a:solidFill>
                        <a:effectLst/>
                        <a:latin typeface="Arial" charset="0"/>
                      </a:endParaRPr>
                    </a:p>
                  </a:txBody>
                  <a:tcPr marL="90757" marR="90757" marT="34287" marB="34287" anchor="ctr" horzOverflow="overflow"/>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u="none" strike="noStrike" cap="none" normalizeH="0" baseline="0" dirty="0" smtClean="0">
                          <a:ln>
                            <a:noFill/>
                          </a:ln>
                          <a:effectLst/>
                        </a:rPr>
                        <a:t>Дайте </a:t>
                      </a:r>
                      <a:r>
                        <a:rPr kumimoji="0" lang="ru-RU" sz="1800" u="none" strike="noStrike" cap="none" normalizeH="0" baseline="0" dirty="0" smtClean="0">
                          <a:ln>
                            <a:noFill/>
                          </a:ln>
                          <a:effectLst/>
                        </a:rPr>
                        <a:t>еще больше скидок</a:t>
                      </a:r>
                      <a:endParaRPr kumimoji="0" lang="ru-RU" sz="1800" b="0" i="0" u="none" strike="noStrike" cap="none" normalizeH="0" baseline="0" dirty="0" smtClean="0">
                        <a:ln>
                          <a:noFill/>
                        </a:ln>
                        <a:solidFill>
                          <a:srgbClr val="981D20"/>
                        </a:solidFill>
                        <a:effectLst/>
                        <a:latin typeface="Arial" charset="0"/>
                      </a:endParaRPr>
                    </a:p>
                  </a:txBody>
                  <a:tcPr marL="90757" marR="90757" marT="34287" marB="34287" anchor="ctr" horzOverflow="overflow"/>
                </a:tc>
              </a:tr>
              <a:tr h="699245">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u="none" strike="noStrike" cap="none" normalizeH="0" baseline="0" dirty="0" smtClean="0">
                          <a:ln>
                            <a:noFill/>
                          </a:ln>
                          <a:effectLst/>
                        </a:rPr>
                        <a:t>Массовые </a:t>
                      </a:r>
                      <a:r>
                        <a:rPr kumimoji="0" lang="ru-RU" sz="1800" u="none" strike="noStrike" cap="none" normalizeH="0" baseline="0" dirty="0" smtClean="0">
                          <a:ln>
                            <a:noFill/>
                          </a:ln>
                          <a:effectLst/>
                        </a:rPr>
                        <a:t>рассылки</a:t>
                      </a:r>
                      <a:endParaRPr kumimoji="0" lang="ru-RU" sz="1800" b="0" i="0" u="none" strike="noStrike" cap="none" normalizeH="0" baseline="0" dirty="0" smtClean="0">
                        <a:ln>
                          <a:noFill/>
                        </a:ln>
                        <a:solidFill>
                          <a:srgbClr val="981D20"/>
                        </a:solidFill>
                        <a:effectLst/>
                        <a:latin typeface="Arial" charset="0"/>
                      </a:endParaRPr>
                    </a:p>
                  </a:txBody>
                  <a:tcPr marL="90757" marR="90757" marT="34287" marB="34287" anchor="ctr" horzOverflow="overflow"/>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u="none" strike="noStrike" cap="none" normalizeH="0" baseline="0" dirty="0" smtClean="0">
                          <a:ln>
                            <a:noFill/>
                          </a:ln>
                          <a:effectLst/>
                        </a:rPr>
                        <a:t>Не заваливайте меня спамом</a:t>
                      </a:r>
                      <a:endParaRPr kumimoji="0" lang="ru-RU" sz="1800" b="0" i="0" u="none" strike="noStrike" cap="none" normalizeH="0" baseline="0" dirty="0" smtClean="0">
                        <a:ln>
                          <a:noFill/>
                        </a:ln>
                        <a:solidFill>
                          <a:srgbClr val="981D20"/>
                        </a:solidFill>
                        <a:effectLst/>
                        <a:latin typeface="Arial" charset="0"/>
                      </a:endParaRPr>
                    </a:p>
                  </a:txBody>
                  <a:tcPr marL="90757" marR="90757" marT="34287" marB="34287" anchor="ctr" horzOverflow="overflow"/>
                </a:tc>
              </a:tr>
              <a:tr h="699245">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u="none" strike="noStrike" cap="none" normalizeH="0" baseline="0" dirty="0" smtClean="0">
                          <a:ln>
                            <a:noFill/>
                          </a:ln>
                          <a:effectLst/>
                        </a:rPr>
                        <a:t>Сложные правила участия</a:t>
                      </a:r>
                      <a:endParaRPr kumimoji="0" lang="ru-RU" sz="1800" b="0" i="0" u="none" strike="noStrike" cap="none" normalizeH="0" baseline="0" dirty="0" smtClean="0">
                        <a:ln>
                          <a:noFill/>
                        </a:ln>
                        <a:solidFill>
                          <a:srgbClr val="981D20"/>
                        </a:solidFill>
                        <a:effectLst/>
                        <a:latin typeface="Arial" charset="0"/>
                      </a:endParaRPr>
                    </a:p>
                  </a:txBody>
                  <a:tcPr marL="90757" marR="90757" marT="34287" marB="34287" anchor="ctr" horzOverflow="overflow"/>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u="none" strike="noStrike" cap="none" normalizeH="0" baseline="0" dirty="0" smtClean="0">
                          <a:ln>
                            <a:noFill/>
                          </a:ln>
                          <a:effectLst/>
                        </a:rPr>
                        <a:t>Меня обманывают</a:t>
                      </a:r>
                      <a:endParaRPr kumimoji="0" lang="ru-RU" sz="1800" b="0" i="0" u="none" strike="noStrike" cap="none" normalizeH="0" baseline="0" dirty="0" smtClean="0">
                        <a:ln>
                          <a:noFill/>
                        </a:ln>
                        <a:solidFill>
                          <a:srgbClr val="981D20"/>
                        </a:solidFill>
                        <a:effectLst/>
                        <a:latin typeface="Arial" charset="0"/>
                      </a:endParaRPr>
                    </a:p>
                  </a:txBody>
                  <a:tcPr marL="90757" marR="90757" marT="34287" marB="34287" anchor="ctr" horzOverflow="overflow"/>
                </a:tc>
              </a:tr>
              <a:tr h="617214">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u="none" strike="noStrike" cap="none" normalizeH="0" baseline="0" dirty="0" smtClean="0">
                          <a:ln>
                            <a:noFill/>
                          </a:ln>
                          <a:effectLst/>
                        </a:rPr>
                        <a:t>Одинаковое предложение всем</a:t>
                      </a:r>
                      <a:endParaRPr kumimoji="0" lang="ru-RU" sz="1800" b="0" i="0" u="none" strike="noStrike" cap="none" normalizeH="0" baseline="0" dirty="0" smtClean="0">
                        <a:ln>
                          <a:noFill/>
                        </a:ln>
                        <a:solidFill>
                          <a:srgbClr val="981D20"/>
                        </a:solidFill>
                        <a:effectLst/>
                        <a:latin typeface="Arial" charset="0"/>
                      </a:endParaRPr>
                    </a:p>
                  </a:txBody>
                  <a:tcPr marL="90757" marR="90757" marT="34287" marB="34287" anchor="ctr" horzOverflow="overflow"/>
                </a:tc>
                <a:tc>
                  <a:txBody>
                    <a:bodyPr/>
                    <a:lstStyle/>
                    <a:p>
                      <a:pPr marL="0" marR="0" lvl="0" indent="0" algn="l" defTabSz="914400" rtl="0" eaLnBrk="1" fontAlgn="base" latinLnBrk="0" hangingPunct="1">
                        <a:lnSpc>
                          <a:spcPct val="100000"/>
                        </a:lnSpc>
                        <a:spcBef>
                          <a:spcPct val="0"/>
                        </a:spcBef>
                        <a:spcAft>
                          <a:spcPts val="600"/>
                        </a:spcAft>
                        <a:buClrTx/>
                        <a:buSzTx/>
                        <a:buFontTx/>
                        <a:buNone/>
                        <a:tabLst/>
                      </a:pPr>
                      <a:r>
                        <a:rPr kumimoji="0" lang="ru-RU" sz="1800" u="none" strike="noStrike" cap="none" normalizeH="0" baseline="0" dirty="0" smtClean="0">
                          <a:ln>
                            <a:noFill/>
                          </a:ln>
                          <a:effectLst/>
                        </a:rPr>
                        <a:t>Мне это не интересно</a:t>
                      </a:r>
                      <a:endParaRPr kumimoji="0" lang="ru-RU" sz="1800" b="0" i="0" u="none" strike="noStrike" cap="none" normalizeH="0" baseline="0" dirty="0" smtClean="0">
                        <a:ln>
                          <a:noFill/>
                        </a:ln>
                        <a:solidFill>
                          <a:srgbClr val="981D20"/>
                        </a:solidFill>
                        <a:effectLst/>
                        <a:latin typeface="Arial" charset="0"/>
                      </a:endParaRPr>
                    </a:p>
                  </a:txBody>
                  <a:tcPr marL="90757" marR="90757" marT="34287" marB="34287" anchor="ctr" horzOverflow="overflow"/>
                </a:tc>
              </a:tr>
            </a:tbl>
          </a:graphicData>
        </a:graphic>
      </p:graphicFrame>
      <p:sp>
        <p:nvSpPr>
          <p:cNvPr id="8194" name="Заголовок 1"/>
          <p:cNvSpPr>
            <a:spLocks noGrp="1"/>
          </p:cNvSpPr>
          <p:nvPr>
            <p:ph type="title"/>
          </p:nvPr>
        </p:nvSpPr>
        <p:spPr/>
        <p:txBody>
          <a:bodyPr/>
          <a:lstStyle/>
          <a:p>
            <a:r>
              <a:rPr lang="ru-RU" smtClean="0"/>
              <a:t>Типичные ошибки</a:t>
            </a:r>
            <a:endParaRPr lang="ru-RU" dirty="0" smtClean="0"/>
          </a:p>
        </p:txBody>
      </p:sp>
    </p:spTree>
    <p:extLst>
      <p:ext uri="{BB962C8B-B14F-4D97-AF65-F5344CB8AC3E}">
        <p14:creationId xmlns:p14="http://schemas.microsoft.com/office/powerpoint/2010/main" val="151300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059646414"/>
              </p:ext>
            </p:extLst>
          </p:nvPr>
        </p:nvGraphicFramePr>
        <p:xfrm>
          <a:off x="250825" y="1116013"/>
          <a:ext cx="8642350" cy="3529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Заголовок 2"/>
          <p:cNvSpPr>
            <a:spLocks noGrp="1"/>
          </p:cNvSpPr>
          <p:nvPr>
            <p:ph type="title"/>
          </p:nvPr>
        </p:nvSpPr>
        <p:spPr/>
        <p:txBody>
          <a:bodyPr/>
          <a:lstStyle/>
          <a:p>
            <a:r>
              <a:rPr lang="ru-RU" smtClean="0"/>
              <a:t>Знай своего клиента</a:t>
            </a:r>
            <a:endParaRPr lang="ru-RU" dirty="0"/>
          </a:p>
        </p:txBody>
      </p:sp>
    </p:spTree>
    <p:extLst>
      <p:ext uri="{BB962C8B-B14F-4D97-AF65-F5344CB8AC3E}">
        <p14:creationId xmlns:p14="http://schemas.microsoft.com/office/powerpoint/2010/main" val="3104769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600639524"/>
              </p:ext>
            </p:extLst>
          </p:nvPr>
        </p:nvGraphicFramePr>
        <p:xfrm>
          <a:off x="250825" y="1116013"/>
          <a:ext cx="8642350" cy="3529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Заголовок 2"/>
          <p:cNvSpPr>
            <a:spLocks noGrp="1"/>
          </p:cNvSpPr>
          <p:nvPr>
            <p:ph type="title"/>
          </p:nvPr>
        </p:nvSpPr>
        <p:spPr/>
        <p:txBody>
          <a:bodyPr/>
          <a:lstStyle/>
          <a:p>
            <a:r>
              <a:rPr lang="ru-RU" smtClean="0"/>
              <a:t>Вопросы программы лояльности</a:t>
            </a:r>
            <a:endParaRPr lang="ru-RU" dirty="0"/>
          </a:p>
        </p:txBody>
      </p:sp>
    </p:spTree>
    <p:extLst>
      <p:ext uri="{BB962C8B-B14F-4D97-AF65-F5344CB8AC3E}">
        <p14:creationId xmlns:p14="http://schemas.microsoft.com/office/powerpoint/2010/main" val="517039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normAutofit lnSpcReduction="10000"/>
          </a:bodyPr>
          <a:lstStyle/>
          <a:p>
            <a:pPr marL="0" indent="0">
              <a:buNone/>
            </a:pPr>
            <a:r>
              <a:rPr lang="ru-RU" sz="2800" dirty="0" smtClean="0"/>
              <a:t>Моделирование – единственный способ отойти от кустарных решений к промышленной работе</a:t>
            </a:r>
            <a:r>
              <a:rPr lang="en-US" sz="2800" dirty="0" smtClean="0"/>
              <a:t>: </a:t>
            </a:r>
            <a:r>
              <a:rPr lang="ru-RU" sz="2800" dirty="0" smtClean="0"/>
              <a:t>поставить процесс на поток</a:t>
            </a:r>
            <a:r>
              <a:rPr lang="en-US" sz="2800" dirty="0" smtClean="0"/>
              <a:t>.</a:t>
            </a:r>
          </a:p>
          <a:p>
            <a:pPr marL="0" indent="0">
              <a:buNone/>
            </a:pPr>
            <a:endParaRPr lang="ru-RU" sz="2800" dirty="0" smtClean="0"/>
          </a:p>
          <a:p>
            <a:pPr marL="0" indent="0">
              <a:buNone/>
            </a:pPr>
            <a:r>
              <a:rPr lang="ru-RU" sz="2800" dirty="0" smtClean="0"/>
              <a:t>Цель</a:t>
            </a:r>
            <a:r>
              <a:rPr lang="en-US" sz="2800" dirty="0" smtClean="0"/>
              <a:t>: </a:t>
            </a:r>
            <a:r>
              <a:rPr lang="ru-RU" sz="2800" dirty="0" smtClean="0"/>
              <a:t>не удержать конкретного клиента, а запустить механизм </a:t>
            </a:r>
            <a:r>
              <a:rPr lang="ru-RU" sz="2800" b="1" dirty="0" smtClean="0">
                <a:solidFill>
                  <a:schemeClr val="tx2"/>
                </a:solidFill>
              </a:rPr>
              <a:t>систематического</a:t>
            </a:r>
            <a:r>
              <a:rPr lang="ru-RU" sz="2800" dirty="0" smtClean="0"/>
              <a:t> повышения лояльности. </a:t>
            </a:r>
          </a:p>
        </p:txBody>
      </p:sp>
      <p:sp>
        <p:nvSpPr>
          <p:cNvPr id="11266" name="Title 1"/>
          <p:cNvSpPr>
            <a:spLocks noGrp="1"/>
          </p:cNvSpPr>
          <p:nvPr>
            <p:ph type="title"/>
          </p:nvPr>
        </p:nvSpPr>
        <p:spPr/>
        <p:txBody>
          <a:bodyPr/>
          <a:lstStyle/>
          <a:p>
            <a:r>
              <a:rPr lang="ru-RU" smtClean="0"/>
              <a:t>Научный подход</a:t>
            </a:r>
            <a:endParaRPr lang="en-US" dirty="0" smtClean="0"/>
          </a:p>
        </p:txBody>
      </p:sp>
    </p:spTree>
    <p:extLst>
      <p:ext uri="{BB962C8B-B14F-4D97-AF65-F5344CB8AC3E}">
        <p14:creationId xmlns:p14="http://schemas.microsoft.com/office/powerpoint/2010/main" val="11622652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5"/>
          <p:cNvGraphicFramePr>
            <a:graphicFrameLocks noGrp="1"/>
          </p:cNvGraphicFramePr>
          <p:nvPr>
            <p:ph idx="1"/>
            <p:extLst>
              <p:ext uri="{D42A27DB-BD31-4B8C-83A1-F6EECF244321}">
                <p14:modId xmlns:p14="http://schemas.microsoft.com/office/powerpoint/2010/main" val="4256383790"/>
              </p:ext>
            </p:extLst>
          </p:nvPr>
        </p:nvGraphicFramePr>
        <p:xfrm>
          <a:off x="250825" y="1116013"/>
          <a:ext cx="8642350" cy="3529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290" name="Title 1"/>
          <p:cNvSpPr>
            <a:spLocks noGrp="1"/>
          </p:cNvSpPr>
          <p:nvPr>
            <p:ph type="title"/>
          </p:nvPr>
        </p:nvSpPr>
        <p:spPr/>
        <p:txBody>
          <a:bodyPr/>
          <a:lstStyle/>
          <a:p>
            <a:r>
              <a:rPr lang="ru-RU" dirty="0" smtClean="0"/>
              <a:t>Оценка трудоемкости</a:t>
            </a:r>
            <a:endParaRPr lang="en-US" dirty="0" smtClean="0"/>
          </a:p>
        </p:txBody>
      </p:sp>
      <p:sp>
        <p:nvSpPr>
          <p:cNvPr id="10" name="Rounded Rectangular Callout 9"/>
          <p:cNvSpPr>
            <a:spLocks noChangeArrowheads="1"/>
          </p:cNvSpPr>
          <p:nvPr/>
        </p:nvSpPr>
        <p:spPr bwMode="auto">
          <a:xfrm>
            <a:off x="6084168" y="2785087"/>
            <a:ext cx="2000250" cy="717503"/>
          </a:xfrm>
          <a:prstGeom prst="wedgeRoundRectCallout">
            <a:avLst>
              <a:gd name="adj1" fmla="val -37486"/>
              <a:gd name="adj2" fmla="val -103643"/>
              <a:gd name="adj3" fmla="val 16667"/>
            </a:avLst>
          </a:prstGeom>
          <a:ln>
            <a:solidFill>
              <a:schemeClr val="accent2"/>
            </a:solidFill>
            <a:prstDash val="solid"/>
            <a:headEnd/>
            <a:tailEnd type="stealth" w="lg" len="lg"/>
          </a:ln>
        </p:spPr>
        <p:style>
          <a:lnRef idx="2">
            <a:schemeClr val="accent4"/>
          </a:lnRef>
          <a:fillRef idx="1">
            <a:schemeClr val="lt1"/>
          </a:fillRef>
          <a:effectRef idx="0">
            <a:schemeClr val="accent4"/>
          </a:effectRef>
          <a:fontRef idx="minor">
            <a:schemeClr val="dk1"/>
          </a:fontRef>
        </p:style>
        <p:txBody>
          <a:bodyPr lIns="46800" tIns="46800" rIns="46800" bIns="46800" anchor="ctr">
            <a:spAutoFit/>
          </a:bodyPr>
          <a:lstStyle/>
          <a:p>
            <a:pPr algn="ctr"/>
            <a:r>
              <a:rPr lang="en-US" dirty="0" smtClean="0">
                <a:solidFill>
                  <a:schemeClr val="accent2"/>
                </a:solidFill>
                <a:latin typeface="Verdana" pitchFamily="34" charset="0"/>
                <a:ea typeface="Verdana" pitchFamily="34" charset="0"/>
                <a:cs typeface="Verdana" pitchFamily="34" charset="0"/>
              </a:rPr>
              <a:t>~</a:t>
            </a:r>
            <a:r>
              <a:rPr lang="ru-RU" dirty="0" smtClean="0">
                <a:solidFill>
                  <a:schemeClr val="accent2"/>
                </a:solidFill>
                <a:latin typeface="Verdana" pitchFamily="34" charset="0"/>
                <a:ea typeface="Verdana" pitchFamily="34" charset="0"/>
                <a:cs typeface="Verdana" pitchFamily="34" charset="0"/>
              </a:rPr>
              <a:t>500 </a:t>
            </a:r>
            <a:r>
              <a:rPr lang="ru-RU" dirty="0">
                <a:solidFill>
                  <a:schemeClr val="accent2"/>
                </a:solidFill>
                <a:latin typeface="Verdana" pitchFamily="34" charset="0"/>
                <a:ea typeface="Verdana" pitchFamily="34" charset="0"/>
                <a:cs typeface="Verdana" pitchFamily="34" charset="0"/>
              </a:rPr>
              <a:t>сегментов</a:t>
            </a:r>
            <a:endParaRPr lang="en-US" dirty="0">
              <a:solidFill>
                <a:schemeClr val="accent2"/>
              </a:solidFill>
              <a:latin typeface="Verdana" pitchFamily="34" charset="0"/>
              <a:ea typeface="Verdana" pitchFamily="34" charset="0"/>
              <a:cs typeface="Verdana" pitchFamily="34" charset="0"/>
            </a:endParaRPr>
          </a:p>
        </p:txBody>
      </p:sp>
      <p:sp>
        <p:nvSpPr>
          <p:cNvPr id="5" name="Rounded Rectangular Callout 9"/>
          <p:cNvSpPr>
            <a:spLocks noChangeArrowheads="1"/>
          </p:cNvSpPr>
          <p:nvPr/>
        </p:nvSpPr>
        <p:spPr bwMode="auto">
          <a:xfrm>
            <a:off x="611560" y="3091554"/>
            <a:ext cx="1800200" cy="411036"/>
          </a:xfrm>
          <a:prstGeom prst="wedgeRoundRectCallout">
            <a:avLst>
              <a:gd name="adj1" fmla="val 39815"/>
              <a:gd name="adj2" fmla="val 98697"/>
              <a:gd name="adj3" fmla="val 16667"/>
            </a:avLst>
          </a:prstGeom>
          <a:ln>
            <a:solidFill>
              <a:schemeClr val="accent2"/>
            </a:solidFill>
            <a:prstDash val="solid"/>
            <a:headEnd/>
            <a:tailEnd type="stealth" w="lg" len="lg"/>
          </a:ln>
        </p:spPr>
        <p:style>
          <a:lnRef idx="2">
            <a:schemeClr val="accent4"/>
          </a:lnRef>
          <a:fillRef idx="1">
            <a:schemeClr val="lt1"/>
          </a:fillRef>
          <a:effectRef idx="0">
            <a:schemeClr val="accent4"/>
          </a:effectRef>
          <a:fontRef idx="minor">
            <a:schemeClr val="dk1"/>
          </a:fontRef>
        </p:style>
        <p:txBody>
          <a:bodyPr wrap="square" lIns="46800" tIns="46800" rIns="46800" bIns="46800" anchor="ctr">
            <a:spAutoFit/>
          </a:bodyPr>
          <a:lstStyle/>
          <a:p>
            <a:pPr algn="ctr"/>
            <a:r>
              <a:rPr lang="en-US" dirty="0" smtClean="0">
                <a:solidFill>
                  <a:schemeClr val="accent2"/>
                </a:solidFill>
                <a:latin typeface="Verdana" pitchFamily="34" charset="0"/>
                <a:ea typeface="Verdana" pitchFamily="34" charset="0"/>
                <a:cs typeface="Verdana" pitchFamily="34" charset="0"/>
              </a:rPr>
              <a:t>2 </a:t>
            </a:r>
            <a:r>
              <a:rPr lang="ru-RU" dirty="0" smtClean="0">
                <a:solidFill>
                  <a:schemeClr val="accent2"/>
                </a:solidFill>
                <a:latin typeface="Verdana" pitchFamily="34" charset="0"/>
                <a:ea typeface="Verdana" pitchFamily="34" charset="0"/>
                <a:cs typeface="Verdana" pitchFamily="34" charset="0"/>
              </a:rPr>
              <a:t>сегмента</a:t>
            </a:r>
            <a:endParaRPr lang="en-US" dirty="0">
              <a:solidFill>
                <a:schemeClr val="accent2"/>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079540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Объект 15"/>
          <p:cNvGraphicFramePr>
            <a:graphicFrameLocks noGrp="1"/>
          </p:cNvGraphicFramePr>
          <p:nvPr>
            <p:ph idx="1"/>
            <p:extLst>
              <p:ext uri="{D42A27DB-BD31-4B8C-83A1-F6EECF244321}">
                <p14:modId xmlns:p14="http://schemas.microsoft.com/office/powerpoint/2010/main" val="3083147283"/>
              </p:ext>
            </p:extLst>
          </p:nvPr>
        </p:nvGraphicFramePr>
        <p:xfrm>
          <a:off x="250825" y="1116013"/>
          <a:ext cx="8642350" cy="3529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315" name="Title 1"/>
          <p:cNvSpPr>
            <a:spLocks noGrp="1"/>
          </p:cNvSpPr>
          <p:nvPr>
            <p:ph type="title"/>
          </p:nvPr>
        </p:nvSpPr>
        <p:spPr/>
        <p:txBody>
          <a:bodyPr/>
          <a:lstStyle/>
          <a:p>
            <a:r>
              <a:rPr lang="ru-RU" smtClean="0"/>
              <a:t>Кейс</a:t>
            </a:r>
            <a:r>
              <a:rPr lang="en-US" smtClean="0"/>
              <a:t>: Direct Marketing</a:t>
            </a:r>
            <a:endParaRPr lang="en-US" smtClean="0"/>
          </a:p>
        </p:txBody>
      </p:sp>
    </p:spTree>
    <p:extLst>
      <p:ext uri="{BB962C8B-B14F-4D97-AF65-F5344CB8AC3E}">
        <p14:creationId xmlns:p14="http://schemas.microsoft.com/office/powerpoint/2010/main" val="3783465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Шаблон презентации 16x9">
  <a:themeElements>
    <a:clrScheme name="bsg">
      <a:dk1>
        <a:sysClr val="windowText" lastClr="000000"/>
      </a:dk1>
      <a:lt1>
        <a:sysClr val="window" lastClr="FFFFFF"/>
      </a:lt1>
      <a:dk2>
        <a:srgbClr val="862430"/>
      </a:dk2>
      <a:lt2>
        <a:srgbClr val="EEECE1"/>
      </a:lt2>
      <a:accent1>
        <a:srgbClr val="862430"/>
      </a:accent1>
      <a:accent2>
        <a:srgbClr val="5C77A4"/>
      </a:accent2>
      <a:accent3>
        <a:srgbClr val="8EA1C2"/>
      </a:accent3>
      <a:accent4>
        <a:srgbClr val="404040"/>
      </a:accent4>
      <a:accent5>
        <a:srgbClr val="808080"/>
      </a:accent5>
      <a:accent6>
        <a:srgbClr val="EEECE1"/>
      </a:accent6>
      <a:hlink>
        <a:srgbClr val="203078"/>
      </a:hlink>
      <a:folHlink>
        <a:srgbClr val="660099"/>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bsg">
      <a:dk1>
        <a:sysClr val="windowText" lastClr="000000"/>
      </a:dk1>
      <a:lt1>
        <a:sysClr val="window" lastClr="FFFFFF"/>
      </a:lt1>
      <a:dk2>
        <a:srgbClr val="862430"/>
      </a:dk2>
      <a:lt2>
        <a:srgbClr val="EEECE1"/>
      </a:lt2>
      <a:accent1>
        <a:srgbClr val="862430"/>
      </a:accent1>
      <a:accent2>
        <a:srgbClr val="5C77A4"/>
      </a:accent2>
      <a:accent3>
        <a:srgbClr val="8EA1C2"/>
      </a:accent3>
      <a:accent4>
        <a:srgbClr val="404040"/>
      </a:accent4>
      <a:accent5>
        <a:srgbClr val="808080"/>
      </a:accent5>
      <a:accent6>
        <a:srgbClr val="EEECE1"/>
      </a:accent6>
      <a:hlink>
        <a:srgbClr val="203078"/>
      </a:hlink>
      <a:folHlink>
        <a:srgbClr val="660099"/>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презентации 16x9</Template>
  <TotalTime>10</TotalTime>
  <Words>462</Words>
  <Application>Microsoft Office PowerPoint</Application>
  <PresentationFormat>Экран (16:9)</PresentationFormat>
  <Paragraphs>92</Paragraphs>
  <Slides>16</Slides>
  <Notes>13</Notes>
  <HiddenSlides>0</HiddenSlides>
  <MMClips>0</MMClips>
  <ScaleCrop>false</ScaleCrop>
  <HeadingPairs>
    <vt:vector size="4" baseType="variant">
      <vt:variant>
        <vt:lpstr>Тема</vt:lpstr>
      </vt:variant>
      <vt:variant>
        <vt:i4>2</vt:i4>
      </vt:variant>
      <vt:variant>
        <vt:lpstr>Заголовки слайдов</vt:lpstr>
      </vt:variant>
      <vt:variant>
        <vt:i4>16</vt:i4>
      </vt:variant>
    </vt:vector>
  </HeadingPairs>
  <TitlesOfParts>
    <vt:vector size="18" baseType="lpstr">
      <vt:lpstr>Шаблон презентации 16x9</vt:lpstr>
      <vt:lpstr>Тема Office</vt:lpstr>
      <vt:lpstr>Повышение лояльности клиентов</vt:lpstr>
      <vt:lpstr>Ценность лояльности</vt:lpstr>
      <vt:lpstr>Лояльность не купить за скидки</vt:lpstr>
      <vt:lpstr>Типичные ошибки</vt:lpstr>
      <vt:lpstr>Знай своего клиента</vt:lpstr>
      <vt:lpstr>Вопросы программы лояльности</vt:lpstr>
      <vt:lpstr>Научный подход</vt:lpstr>
      <vt:lpstr>Оценка трудоемкости</vt:lpstr>
      <vt:lpstr>Кейс: Direct Marketing</vt:lpstr>
      <vt:lpstr>Этап: Сегментация клиентов</vt:lpstr>
      <vt:lpstr>Этап: Выбор целевой аудитории</vt:lpstr>
      <vt:lpstr>Этап: Адресные предложения</vt:lpstr>
      <vt:lpstr>Этап: Анализ отклика клиентов</vt:lpstr>
      <vt:lpstr>Этап: Оценка эффективности</vt:lpstr>
      <vt:lpstr>Целостный подход</vt:lpstr>
      <vt:lpstr>Презентация PowerPoint</vt:lpstr>
    </vt:vector>
  </TitlesOfParts>
  <Company>diakov.net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Повышение лояльности клиентов</dc:title>
  <dc:creator>Алексей Арустамов</dc:creator>
  <cp:lastModifiedBy>Алексей Арустамов</cp:lastModifiedBy>
  <cp:revision>2</cp:revision>
  <dcterms:created xsi:type="dcterms:W3CDTF">2014-09-06T08:09:42Z</dcterms:created>
  <dcterms:modified xsi:type="dcterms:W3CDTF">2014-09-06T08:19:47Z</dcterms:modified>
</cp:coreProperties>
</file>