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48" r:id="rId2"/>
  </p:sldMasterIdLst>
  <p:notesMasterIdLst>
    <p:notesMasterId r:id="rId28"/>
  </p:notesMasterIdLst>
  <p:handoutMasterIdLst>
    <p:handoutMasterId r:id="rId29"/>
  </p:handoutMasterIdLst>
  <p:sldIdLst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84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90" d="100"/>
          <a:sy n="90" d="100"/>
        </p:scale>
        <p:origin x="-114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15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07327971164792E-2"/>
          <c:y val="0.1336654205130676"/>
          <c:w val="0.58387844376594589"/>
          <c:h val="0.89406386701661456"/>
        </c:manualLayout>
      </c:layout>
      <c:pieChart>
        <c:varyColors val="0"/>
        <c:ser>
          <c:idx val="0"/>
          <c:order val="0"/>
          <c:spPr>
            <a:solidFill>
              <a:schemeClr val="accent2"/>
            </a:solidFill>
          </c:spPr>
          <c:explosion val="25"/>
          <c:dPt>
            <c:idx val="1"/>
            <c:bubble3D val="0"/>
            <c:explosion val="18"/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6.6742313221169081E-2"/>
                  <c:y val="0.11483797838782196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10%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90%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Ref>
              <c:f>[Book1]Sheet1!$A$1:$A$2</c:f>
              <c:numCache>
                <c:formatCode>\О\с\н\о\в\н\о\й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image" Target="../media/image25.gif"/><Relationship Id="rId6" Type="http://schemas.openxmlformats.org/officeDocument/2006/relationships/image" Target="../media/image30.png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F0F8BE-590F-4417-8C8F-04C7AD88D655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</dgm:pt>
    <dgm:pt modelId="{FD9E61D2-E615-4557-AC3D-847F301D3D1B}">
      <dgm:prSet phldrT="[Текст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800" dirty="0" smtClean="0">
              <a:latin typeface="+mn-lt"/>
              <a:ea typeface="Verdana" pitchFamily="34" charset="0"/>
              <a:cs typeface="Verdana" pitchFamily="34" charset="0"/>
            </a:rPr>
            <a:t>Маркетинговое предложение</a:t>
          </a:r>
          <a:endParaRPr lang="ru-RU" sz="1800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2C8D214B-BB1C-4632-B7F9-60E2F25A2165}" type="parTrans" cxnId="{E75A45B4-C796-45E0-AC71-1A59CBAD59B3}">
      <dgm:prSet/>
      <dgm:spPr/>
      <dgm:t>
        <a:bodyPr/>
        <a:lstStyle/>
        <a:p>
          <a:endParaRPr lang="ru-RU" sz="3200">
            <a:solidFill>
              <a:srgbClr val="981D20"/>
            </a:solidFill>
            <a:latin typeface="+mn-lt"/>
          </a:endParaRPr>
        </a:p>
      </dgm:t>
    </dgm:pt>
    <dgm:pt modelId="{228F6EB6-EA2B-41A1-AD32-98AFE92D0B39}" type="sibTrans" cxnId="{E75A45B4-C796-45E0-AC71-1A59CBAD59B3}">
      <dgm:prSet custT="1"/>
      <dgm:spPr>
        <a:solidFill>
          <a:schemeClr val="accent3"/>
        </a:solidFill>
      </dgm:spPr>
      <dgm:t>
        <a:bodyPr/>
        <a:lstStyle/>
        <a:p>
          <a:endParaRPr lang="ru-RU" sz="1100" dirty="0">
            <a:solidFill>
              <a:srgbClr val="981D20"/>
            </a:solidFill>
            <a:latin typeface="+mn-lt"/>
          </a:endParaRPr>
        </a:p>
      </dgm:t>
    </dgm:pt>
    <dgm:pt modelId="{1425729A-06D5-44DA-B02F-B871EB860FD5}">
      <dgm:prSet phldrT="[Текст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800" dirty="0" smtClean="0">
              <a:latin typeface="+mn-lt"/>
              <a:ea typeface="Verdana" pitchFamily="34" charset="0"/>
              <a:cs typeface="Verdana" pitchFamily="34" charset="0"/>
            </a:rPr>
            <a:t>Проведение кампании</a:t>
          </a:r>
          <a:endParaRPr lang="ru-RU" sz="1800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ED722159-AC0E-4D1E-AF05-A3FDE15C96EF}" type="parTrans" cxnId="{B92E7CED-BCE5-418E-9583-AF97A4BBD1D0}">
      <dgm:prSet/>
      <dgm:spPr/>
      <dgm:t>
        <a:bodyPr/>
        <a:lstStyle/>
        <a:p>
          <a:endParaRPr lang="ru-RU" sz="3200">
            <a:solidFill>
              <a:srgbClr val="981D20"/>
            </a:solidFill>
            <a:latin typeface="+mn-lt"/>
          </a:endParaRPr>
        </a:p>
      </dgm:t>
    </dgm:pt>
    <dgm:pt modelId="{FD867046-9E99-44CC-A7AF-68083C9C6E64}" type="sibTrans" cxnId="{B92E7CED-BCE5-418E-9583-AF97A4BBD1D0}">
      <dgm:prSet custT="1"/>
      <dgm:spPr>
        <a:solidFill>
          <a:schemeClr val="accent3"/>
        </a:solidFill>
      </dgm:spPr>
      <dgm:t>
        <a:bodyPr/>
        <a:lstStyle/>
        <a:p>
          <a:endParaRPr lang="ru-RU" sz="1100" dirty="0">
            <a:solidFill>
              <a:srgbClr val="981D20"/>
            </a:solidFill>
            <a:latin typeface="+mn-lt"/>
          </a:endParaRPr>
        </a:p>
      </dgm:t>
    </dgm:pt>
    <dgm:pt modelId="{3DBBC0F2-77E2-494C-8648-6E4F8B0E6B02}">
      <dgm:prSet phldrT="[Текст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800" dirty="0" smtClean="0">
              <a:latin typeface="+mn-lt"/>
              <a:ea typeface="Verdana" pitchFamily="34" charset="0"/>
              <a:cs typeface="Verdana" pitchFamily="34" charset="0"/>
            </a:rPr>
            <a:t>Получение отклика</a:t>
          </a:r>
          <a:endParaRPr lang="ru-RU" sz="1800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77A01059-DA13-443F-8FE3-46A8DAC764F8}" type="parTrans" cxnId="{114F942A-2D64-4D70-89DB-1513F5CB4786}">
      <dgm:prSet/>
      <dgm:spPr/>
      <dgm:t>
        <a:bodyPr/>
        <a:lstStyle/>
        <a:p>
          <a:endParaRPr lang="ru-RU" sz="3200">
            <a:solidFill>
              <a:srgbClr val="981D20"/>
            </a:solidFill>
            <a:latin typeface="+mn-lt"/>
          </a:endParaRPr>
        </a:p>
      </dgm:t>
    </dgm:pt>
    <dgm:pt modelId="{C063E8A1-726E-4187-9BB8-CC04A744EB6F}" type="sibTrans" cxnId="{114F942A-2D64-4D70-89DB-1513F5CB4786}">
      <dgm:prSet custT="1"/>
      <dgm:spPr>
        <a:solidFill>
          <a:schemeClr val="accent3"/>
        </a:solidFill>
      </dgm:spPr>
      <dgm:t>
        <a:bodyPr/>
        <a:lstStyle/>
        <a:p>
          <a:endParaRPr lang="ru-RU" sz="1100" dirty="0">
            <a:solidFill>
              <a:srgbClr val="981D20"/>
            </a:solidFill>
            <a:latin typeface="+mn-lt"/>
          </a:endParaRPr>
        </a:p>
      </dgm:t>
    </dgm:pt>
    <dgm:pt modelId="{DB129178-D60D-4B2F-9A2C-D022DE8A3FF3}">
      <dgm:prSet phldrT="[Текст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800" dirty="0" smtClean="0">
              <a:latin typeface="+mn-lt"/>
              <a:ea typeface="Verdana" pitchFamily="34" charset="0"/>
              <a:cs typeface="Verdana" pitchFamily="34" charset="0"/>
            </a:rPr>
            <a:t>Модель оценки вероятности отклика</a:t>
          </a:r>
          <a:endParaRPr lang="ru-RU" sz="1800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9F2DEA5C-2077-4CBD-AB1E-095296DEEE56}" type="parTrans" cxnId="{3BC327A0-3C63-46DB-8E0F-1E93C04ECD2A}">
      <dgm:prSet/>
      <dgm:spPr/>
      <dgm:t>
        <a:bodyPr/>
        <a:lstStyle/>
        <a:p>
          <a:endParaRPr lang="ru-RU" sz="3200">
            <a:solidFill>
              <a:srgbClr val="981D20"/>
            </a:solidFill>
            <a:latin typeface="+mn-lt"/>
          </a:endParaRPr>
        </a:p>
      </dgm:t>
    </dgm:pt>
    <dgm:pt modelId="{95E8A64B-033F-4A84-A9C7-42C644872362}" type="sibTrans" cxnId="{3BC327A0-3C63-46DB-8E0F-1E93C04ECD2A}">
      <dgm:prSet/>
      <dgm:spPr/>
      <dgm:t>
        <a:bodyPr/>
        <a:lstStyle/>
        <a:p>
          <a:endParaRPr lang="ru-RU" sz="3200">
            <a:solidFill>
              <a:srgbClr val="981D20"/>
            </a:solidFill>
            <a:latin typeface="+mn-lt"/>
          </a:endParaRPr>
        </a:p>
      </dgm:t>
    </dgm:pt>
    <dgm:pt modelId="{F23BCB6D-B874-47B8-986C-8DF6C056155F}" type="pres">
      <dgm:prSet presAssocID="{09F0F8BE-590F-4417-8C8F-04C7AD88D655}" presName="linearFlow" presStyleCnt="0">
        <dgm:presLayoutVars>
          <dgm:resizeHandles val="exact"/>
        </dgm:presLayoutVars>
      </dgm:prSet>
      <dgm:spPr/>
    </dgm:pt>
    <dgm:pt modelId="{BC573015-DF15-4641-94C9-C3853FC2DAA7}" type="pres">
      <dgm:prSet presAssocID="{FD9E61D2-E615-4557-AC3D-847F301D3D1B}" presName="node" presStyleLbl="node1" presStyleIdx="0" presStyleCnt="4" custScaleX="146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44076-19D6-4921-80F9-328AA6155AAA}" type="pres">
      <dgm:prSet presAssocID="{228F6EB6-EA2B-41A1-AD32-98AFE92D0B39}" presName="sibTrans" presStyleLbl="sibTrans2D1" presStyleIdx="0" presStyleCnt="3"/>
      <dgm:spPr/>
      <dgm:t>
        <a:bodyPr/>
        <a:lstStyle/>
        <a:p>
          <a:endParaRPr lang="ru-RU"/>
        </a:p>
      </dgm:t>
    </dgm:pt>
    <dgm:pt modelId="{9A68B20C-E1DF-45CD-9A2B-2C933E89470D}" type="pres">
      <dgm:prSet presAssocID="{228F6EB6-EA2B-41A1-AD32-98AFE92D0B39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A685B98D-5944-4260-86DC-1882E1523C55}" type="pres">
      <dgm:prSet presAssocID="{1425729A-06D5-44DA-B02F-B871EB860FD5}" presName="node" presStyleLbl="node1" presStyleIdx="1" presStyleCnt="4" custScaleX="146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9F7895-AF16-46DD-BEBB-AED934B82F54}" type="pres">
      <dgm:prSet presAssocID="{FD867046-9E99-44CC-A7AF-68083C9C6E64}" presName="sibTrans" presStyleLbl="sibTrans2D1" presStyleIdx="1" presStyleCnt="3"/>
      <dgm:spPr/>
      <dgm:t>
        <a:bodyPr/>
        <a:lstStyle/>
        <a:p>
          <a:endParaRPr lang="ru-RU"/>
        </a:p>
      </dgm:t>
    </dgm:pt>
    <dgm:pt modelId="{3E3EA0BD-32F9-4417-8364-FE398C5E926D}" type="pres">
      <dgm:prSet presAssocID="{FD867046-9E99-44CC-A7AF-68083C9C6E64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97A9D09E-EADE-4640-9E98-8259F0D1900B}" type="pres">
      <dgm:prSet presAssocID="{3DBBC0F2-77E2-494C-8648-6E4F8B0E6B02}" presName="node" presStyleLbl="node1" presStyleIdx="2" presStyleCnt="4" custScaleX="146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3F11A-414F-4503-8450-3E1EE71252A5}" type="pres">
      <dgm:prSet presAssocID="{C063E8A1-726E-4187-9BB8-CC04A744EB6F}" presName="sibTrans" presStyleLbl="sibTrans2D1" presStyleIdx="2" presStyleCnt="3"/>
      <dgm:spPr/>
      <dgm:t>
        <a:bodyPr/>
        <a:lstStyle/>
        <a:p>
          <a:endParaRPr lang="ru-RU"/>
        </a:p>
      </dgm:t>
    </dgm:pt>
    <dgm:pt modelId="{3B341E4C-19F0-48FA-8F0A-C9F094828474}" type="pres">
      <dgm:prSet presAssocID="{C063E8A1-726E-4187-9BB8-CC04A744EB6F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5D9D0AD7-8C42-4FC3-8EB7-3D9462BDCC79}" type="pres">
      <dgm:prSet presAssocID="{DB129178-D60D-4B2F-9A2C-D022DE8A3FF3}" presName="node" presStyleLbl="node1" presStyleIdx="3" presStyleCnt="4" custScaleX="146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C327A0-3C63-46DB-8E0F-1E93C04ECD2A}" srcId="{09F0F8BE-590F-4417-8C8F-04C7AD88D655}" destId="{DB129178-D60D-4B2F-9A2C-D022DE8A3FF3}" srcOrd="3" destOrd="0" parTransId="{9F2DEA5C-2077-4CBD-AB1E-095296DEEE56}" sibTransId="{95E8A64B-033F-4A84-A9C7-42C644872362}"/>
    <dgm:cxn modelId="{03FB3A81-3E15-4D62-8556-E715474182BB}" type="presOf" srcId="{FD867046-9E99-44CC-A7AF-68083C9C6E64}" destId="{6D9F7895-AF16-46DD-BEBB-AED934B82F54}" srcOrd="0" destOrd="0" presId="urn:microsoft.com/office/officeart/2005/8/layout/process2"/>
    <dgm:cxn modelId="{0798C8C5-8FAF-4E3D-88A0-396E06D51EB7}" type="presOf" srcId="{DB129178-D60D-4B2F-9A2C-D022DE8A3FF3}" destId="{5D9D0AD7-8C42-4FC3-8EB7-3D9462BDCC79}" srcOrd="0" destOrd="0" presId="urn:microsoft.com/office/officeart/2005/8/layout/process2"/>
    <dgm:cxn modelId="{C9CA24BE-60A5-4A6F-821C-A42162511A52}" type="presOf" srcId="{1425729A-06D5-44DA-B02F-B871EB860FD5}" destId="{A685B98D-5944-4260-86DC-1882E1523C55}" srcOrd="0" destOrd="0" presId="urn:microsoft.com/office/officeart/2005/8/layout/process2"/>
    <dgm:cxn modelId="{2021E06A-FC3F-4250-95BC-9F9C71E64A62}" type="presOf" srcId="{FD867046-9E99-44CC-A7AF-68083C9C6E64}" destId="{3E3EA0BD-32F9-4417-8364-FE398C5E926D}" srcOrd="1" destOrd="0" presId="urn:microsoft.com/office/officeart/2005/8/layout/process2"/>
    <dgm:cxn modelId="{69B4A8A5-DF6A-418B-9C53-D7AC2E5291FB}" type="presOf" srcId="{09F0F8BE-590F-4417-8C8F-04C7AD88D655}" destId="{F23BCB6D-B874-47B8-986C-8DF6C056155F}" srcOrd="0" destOrd="0" presId="urn:microsoft.com/office/officeart/2005/8/layout/process2"/>
    <dgm:cxn modelId="{114F942A-2D64-4D70-89DB-1513F5CB4786}" srcId="{09F0F8BE-590F-4417-8C8F-04C7AD88D655}" destId="{3DBBC0F2-77E2-494C-8648-6E4F8B0E6B02}" srcOrd="2" destOrd="0" parTransId="{77A01059-DA13-443F-8FE3-46A8DAC764F8}" sibTransId="{C063E8A1-726E-4187-9BB8-CC04A744EB6F}"/>
    <dgm:cxn modelId="{564C2A8A-79BE-4CE0-9A36-09C75B1C72D5}" type="presOf" srcId="{C063E8A1-726E-4187-9BB8-CC04A744EB6F}" destId="{B4E3F11A-414F-4503-8450-3E1EE71252A5}" srcOrd="0" destOrd="0" presId="urn:microsoft.com/office/officeart/2005/8/layout/process2"/>
    <dgm:cxn modelId="{E75A45B4-C796-45E0-AC71-1A59CBAD59B3}" srcId="{09F0F8BE-590F-4417-8C8F-04C7AD88D655}" destId="{FD9E61D2-E615-4557-AC3D-847F301D3D1B}" srcOrd="0" destOrd="0" parTransId="{2C8D214B-BB1C-4632-B7F9-60E2F25A2165}" sibTransId="{228F6EB6-EA2B-41A1-AD32-98AFE92D0B39}"/>
    <dgm:cxn modelId="{9031EBC6-21BD-433E-9304-6E007EC0F6DA}" type="presOf" srcId="{FD9E61D2-E615-4557-AC3D-847F301D3D1B}" destId="{BC573015-DF15-4641-94C9-C3853FC2DAA7}" srcOrd="0" destOrd="0" presId="urn:microsoft.com/office/officeart/2005/8/layout/process2"/>
    <dgm:cxn modelId="{7805A24F-08A2-472F-8735-06CE7EF726A0}" type="presOf" srcId="{C063E8A1-726E-4187-9BB8-CC04A744EB6F}" destId="{3B341E4C-19F0-48FA-8F0A-C9F094828474}" srcOrd="1" destOrd="0" presId="urn:microsoft.com/office/officeart/2005/8/layout/process2"/>
    <dgm:cxn modelId="{71AF8845-A566-4E0A-9215-811EFEF32966}" type="presOf" srcId="{228F6EB6-EA2B-41A1-AD32-98AFE92D0B39}" destId="{47A44076-19D6-4921-80F9-328AA6155AAA}" srcOrd="0" destOrd="0" presId="urn:microsoft.com/office/officeart/2005/8/layout/process2"/>
    <dgm:cxn modelId="{B92E7CED-BCE5-418E-9583-AF97A4BBD1D0}" srcId="{09F0F8BE-590F-4417-8C8F-04C7AD88D655}" destId="{1425729A-06D5-44DA-B02F-B871EB860FD5}" srcOrd="1" destOrd="0" parTransId="{ED722159-AC0E-4D1E-AF05-A3FDE15C96EF}" sibTransId="{FD867046-9E99-44CC-A7AF-68083C9C6E64}"/>
    <dgm:cxn modelId="{6D73DDEC-EABB-49EF-8F3A-F736EF29BF78}" type="presOf" srcId="{3DBBC0F2-77E2-494C-8648-6E4F8B0E6B02}" destId="{97A9D09E-EADE-4640-9E98-8259F0D1900B}" srcOrd="0" destOrd="0" presId="urn:microsoft.com/office/officeart/2005/8/layout/process2"/>
    <dgm:cxn modelId="{61459056-249C-4DB1-9042-9E6F825B05A9}" type="presOf" srcId="{228F6EB6-EA2B-41A1-AD32-98AFE92D0B39}" destId="{9A68B20C-E1DF-45CD-9A2B-2C933E89470D}" srcOrd="1" destOrd="0" presId="urn:microsoft.com/office/officeart/2005/8/layout/process2"/>
    <dgm:cxn modelId="{21C44B98-B74A-448C-9D18-F1DEFA0B0637}" type="presParOf" srcId="{F23BCB6D-B874-47B8-986C-8DF6C056155F}" destId="{BC573015-DF15-4641-94C9-C3853FC2DAA7}" srcOrd="0" destOrd="0" presId="urn:microsoft.com/office/officeart/2005/8/layout/process2"/>
    <dgm:cxn modelId="{76FDD8C2-CBB2-4D24-86F2-3121AE38C88D}" type="presParOf" srcId="{F23BCB6D-B874-47B8-986C-8DF6C056155F}" destId="{47A44076-19D6-4921-80F9-328AA6155AAA}" srcOrd="1" destOrd="0" presId="urn:microsoft.com/office/officeart/2005/8/layout/process2"/>
    <dgm:cxn modelId="{0B09E1B3-B0B7-4734-BB46-10295138AE9F}" type="presParOf" srcId="{47A44076-19D6-4921-80F9-328AA6155AAA}" destId="{9A68B20C-E1DF-45CD-9A2B-2C933E89470D}" srcOrd="0" destOrd="0" presId="urn:microsoft.com/office/officeart/2005/8/layout/process2"/>
    <dgm:cxn modelId="{8DCB68E8-A028-4B1B-ACEB-507DCEAC1A4E}" type="presParOf" srcId="{F23BCB6D-B874-47B8-986C-8DF6C056155F}" destId="{A685B98D-5944-4260-86DC-1882E1523C55}" srcOrd="2" destOrd="0" presId="urn:microsoft.com/office/officeart/2005/8/layout/process2"/>
    <dgm:cxn modelId="{A5EB5B04-48CA-4EDA-AF55-DED46E20E210}" type="presParOf" srcId="{F23BCB6D-B874-47B8-986C-8DF6C056155F}" destId="{6D9F7895-AF16-46DD-BEBB-AED934B82F54}" srcOrd="3" destOrd="0" presId="urn:microsoft.com/office/officeart/2005/8/layout/process2"/>
    <dgm:cxn modelId="{A86CB500-0D4A-4286-8FF1-7AEB1904C1F2}" type="presParOf" srcId="{6D9F7895-AF16-46DD-BEBB-AED934B82F54}" destId="{3E3EA0BD-32F9-4417-8364-FE398C5E926D}" srcOrd="0" destOrd="0" presId="urn:microsoft.com/office/officeart/2005/8/layout/process2"/>
    <dgm:cxn modelId="{A717EAA8-971A-4ED9-ABDE-0214A971F1E1}" type="presParOf" srcId="{F23BCB6D-B874-47B8-986C-8DF6C056155F}" destId="{97A9D09E-EADE-4640-9E98-8259F0D1900B}" srcOrd="4" destOrd="0" presId="urn:microsoft.com/office/officeart/2005/8/layout/process2"/>
    <dgm:cxn modelId="{4817BF67-18C4-4DC9-A0EC-0B8D42BA1526}" type="presParOf" srcId="{F23BCB6D-B874-47B8-986C-8DF6C056155F}" destId="{B4E3F11A-414F-4503-8450-3E1EE71252A5}" srcOrd="5" destOrd="0" presId="urn:microsoft.com/office/officeart/2005/8/layout/process2"/>
    <dgm:cxn modelId="{FD2BBCED-69BD-4C30-8996-132DA7664295}" type="presParOf" srcId="{B4E3F11A-414F-4503-8450-3E1EE71252A5}" destId="{3B341E4C-19F0-48FA-8F0A-C9F094828474}" srcOrd="0" destOrd="0" presId="urn:microsoft.com/office/officeart/2005/8/layout/process2"/>
    <dgm:cxn modelId="{0DC3DCCB-C50E-4D8B-9C11-8ABA6F8F4EB2}" type="presParOf" srcId="{F23BCB6D-B874-47B8-986C-8DF6C056155F}" destId="{5D9D0AD7-8C42-4FC3-8EB7-3D9462BDCC79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9FB362-BC91-4003-91D9-44CDE75F0316}" type="doc">
      <dgm:prSet loTypeId="urn:microsoft.com/office/officeart/2005/8/layout/hierarchy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1F498650-5FB6-41FB-A835-D914BB727F49}">
      <dgm:prSet phldrT="[Текст]" custT="1"/>
      <dgm:spPr/>
      <dgm:t>
        <a:bodyPr/>
        <a:lstStyle/>
        <a:p>
          <a:r>
            <a:rPr lang="ru-RU" sz="1600" dirty="0" smtClean="0"/>
            <a:t>Очистка данных</a:t>
          </a:r>
          <a:endParaRPr lang="ru-RU" sz="1600" dirty="0"/>
        </a:p>
      </dgm:t>
    </dgm:pt>
    <dgm:pt modelId="{587122D7-1B26-4F02-B851-19A465781350}" type="parTrans" cxnId="{1CD2BD89-AA63-421E-B3A9-0468ADF1CB60}">
      <dgm:prSet/>
      <dgm:spPr/>
      <dgm:t>
        <a:bodyPr/>
        <a:lstStyle/>
        <a:p>
          <a:endParaRPr lang="ru-RU" sz="4000"/>
        </a:p>
      </dgm:t>
    </dgm:pt>
    <dgm:pt modelId="{B9C2CCE8-D3C6-4582-AAB6-F2797AB21D09}" type="sibTrans" cxnId="{1CD2BD89-AA63-421E-B3A9-0468ADF1CB60}">
      <dgm:prSet/>
      <dgm:spPr/>
      <dgm:t>
        <a:bodyPr/>
        <a:lstStyle/>
        <a:p>
          <a:endParaRPr lang="ru-RU" sz="4000"/>
        </a:p>
      </dgm:t>
    </dgm:pt>
    <dgm:pt modelId="{0CF99B77-4F81-464B-94BB-2C529F32F4FF}">
      <dgm:prSet phldrT="[Текст]" custT="1"/>
      <dgm:spPr/>
      <dgm:t>
        <a:bodyPr/>
        <a:lstStyle/>
        <a:p>
          <a:r>
            <a:rPr lang="ru-RU" sz="1100" dirty="0" smtClean="0"/>
            <a:t>Заполнение пропусков</a:t>
          </a:r>
          <a:endParaRPr lang="ru-RU" sz="1100" dirty="0"/>
        </a:p>
      </dgm:t>
    </dgm:pt>
    <dgm:pt modelId="{90770781-C7A3-46F0-8041-9FA84C9B4F9D}" type="parTrans" cxnId="{50C5A8A5-A3E7-4908-9476-757C77383828}">
      <dgm:prSet/>
      <dgm:spPr/>
      <dgm:t>
        <a:bodyPr/>
        <a:lstStyle/>
        <a:p>
          <a:endParaRPr lang="ru-RU" sz="4000"/>
        </a:p>
      </dgm:t>
    </dgm:pt>
    <dgm:pt modelId="{C65EA916-30F5-49AF-BB22-B21A01F554D3}" type="sibTrans" cxnId="{50C5A8A5-A3E7-4908-9476-757C77383828}">
      <dgm:prSet/>
      <dgm:spPr/>
      <dgm:t>
        <a:bodyPr/>
        <a:lstStyle/>
        <a:p>
          <a:endParaRPr lang="ru-RU" sz="4000"/>
        </a:p>
      </dgm:t>
    </dgm:pt>
    <dgm:pt modelId="{5D6AC9F3-8DF9-4580-8151-FC25B0FE8978}">
      <dgm:prSet phldrT="[Текст]" custT="1"/>
      <dgm:spPr/>
      <dgm:t>
        <a:bodyPr/>
        <a:lstStyle/>
        <a:p>
          <a:r>
            <a:rPr lang="ru-RU" sz="1100" dirty="0" smtClean="0"/>
            <a:t>Выявление дублей и противоречий</a:t>
          </a:r>
          <a:endParaRPr lang="ru-RU" sz="1100" dirty="0"/>
        </a:p>
      </dgm:t>
    </dgm:pt>
    <dgm:pt modelId="{1446F169-F51B-42DF-92FA-FD4AC3D0CAF2}" type="parTrans" cxnId="{2E94D19C-AC61-4C25-B8F2-E912DC861C2D}">
      <dgm:prSet/>
      <dgm:spPr/>
      <dgm:t>
        <a:bodyPr/>
        <a:lstStyle/>
        <a:p>
          <a:endParaRPr lang="ru-RU" sz="4000"/>
        </a:p>
      </dgm:t>
    </dgm:pt>
    <dgm:pt modelId="{687BEC4C-9CA1-4872-A29D-3DE9FE3ED990}" type="sibTrans" cxnId="{2E94D19C-AC61-4C25-B8F2-E912DC861C2D}">
      <dgm:prSet/>
      <dgm:spPr/>
      <dgm:t>
        <a:bodyPr/>
        <a:lstStyle/>
        <a:p>
          <a:endParaRPr lang="ru-RU" sz="4000"/>
        </a:p>
      </dgm:t>
    </dgm:pt>
    <dgm:pt modelId="{450D5580-D117-442B-8F21-02A37C513871}">
      <dgm:prSet phldrT="[Текст]" custT="1"/>
      <dgm:spPr/>
      <dgm:t>
        <a:bodyPr/>
        <a:lstStyle/>
        <a:p>
          <a:r>
            <a:rPr lang="ru-RU" sz="1600" dirty="0" smtClean="0"/>
            <a:t>Трансформация</a:t>
          </a:r>
          <a:endParaRPr lang="ru-RU" sz="1600" dirty="0"/>
        </a:p>
      </dgm:t>
    </dgm:pt>
    <dgm:pt modelId="{BA1EFE96-7E63-4C50-981A-51C95B5094FE}" type="parTrans" cxnId="{B2CAD5AF-7BBA-4D20-A19D-9DC95BBFE9C5}">
      <dgm:prSet/>
      <dgm:spPr/>
      <dgm:t>
        <a:bodyPr/>
        <a:lstStyle/>
        <a:p>
          <a:endParaRPr lang="ru-RU" sz="4000"/>
        </a:p>
      </dgm:t>
    </dgm:pt>
    <dgm:pt modelId="{41420EA9-492E-41BB-9E8F-385F5768BF6A}" type="sibTrans" cxnId="{B2CAD5AF-7BBA-4D20-A19D-9DC95BBFE9C5}">
      <dgm:prSet/>
      <dgm:spPr/>
      <dgm:t>
        <a:bodyPr/>
        <a:lstStyle/>
        <a:p>
          <a:endParaRPr lang="ru-RU" sz="4000"/>
        </a:p>
      </dgm:t>
    </dgm:pt>
    <dgm:pt modelId="{E48D7743-C086-4844-B884-A5ED1231356A}">
      <dgm:prSet phldrT="[Текст]" custT="1"/>
      <dgm:spPr/>
      <dgm:t>
        <a:bodyPr/>
        <a:lstStyle/>
        <a:p>
          <a:r>
            <a:rPr lang="ru-RU" sz="1100" dirty="0" err="1" smtClean="0"/>
            <a:t>Сэмплинг</a:t>
          </a:r>
          <a:endParaRPr lang="ru-RU" sz="1100" dirty="0"/>
        </a:p>
      </dgm:t>
    </dgm:pt>
    <dgm:pt modelId="{26A18267-97CF-498C-B690-7E2D87417822}" type="parTrans" cxnId="{5885F63A-F6CB-42D2-BA03-3507AC425139}">
      <dgm:prSet/>
      <dgm:spPr/>
      <dgm:t>
        <a:bodyPr/>
        <a:lstStyle/>
        <a:p>
          <a:endParaRPr lang="ru-RU" sz="4000"/>
        </a:p>
      </dgm:t>
    </dgm:pt>
    <dgm:pt modelId="{2B7A01A6-A17F-4435-A7BB-CF638996B13A}" type="sibTrans" cxnId="{5885F63A-F6CB-42D2-BA03-3507AC425139}">
      <dgm:prSet/>
      <dgm:spPr/>
      <dgm:t>
        <a:bodyPr/>
        <a:lstStyle/>
        <a:p>
          <a:endParaRPr lang="ru-RU" sz="4000"/>
        </a:p>
      </dgm:t>
    </dgm:pt>
    <dgm:pt modelId="{0D75EB19-18B6-44E1-81BF-715D8F02664A}">
      <dgm:prSet phldrT="[Текст]" custT="1"/>
      <dgm:spPr/>
      <dgm:t>
        <a:bodyPr/>
        <a:lstStyle/>
        <a:p>
          <a:r>
            <a:rPr lang="ru-RU" sz="1100" dirty="0" smtClean="0"/>
            <a:t>Слияние</a:t>
          </a:r>
          <a:endParaRPr lang="ru-RU" sz="1100" dirty="0"/>
        </a:p>
      </dgm:t>
    </dgm:pt>
    <dgm:pt modelId="{FAEA99F2-1855-4BFC-8BF1-5147F076A81D}" type="parTrans" cxnId="{F9CB4F7E-2202-4DDE-88DA-229FA7720FCF}">
      <dgm:prSet/>
      <dgm:spPr/>
      <dgm:t>
        <a:bodyPr/>
        <a:lstStyle/>
        <a:p>
          <a:endParaRPr lang="ru-RU" sz="4000"/>
        </a:p>
      </dgm:t>
    </dgm:pt>
    <dgm:pt modelId="{0D1E3EAC-8592-44A0-8774-3A17579D7179}" type="sibTrans" cxnId="{F9CB4F7E-2202-4DDE-88DA-229FA7720FCF}">
      <dgm:prSet/>
      <dgm:spPr/>
      <dgm:t>
        <a:bodyPr/>
        <a:lstStyle/>
        <a:p>
          <a:endParaRPr lang="ru-RU" sz="4000"/>
        </a:p>
      </dgm:t>
    </dgm:pt>
    <dgm:pt modelId="{8D57F16E-331E-40FD-A8C6-188B447792A8}">
      <dgm:prSet phldrT="[Текст]" custT="1"/>
      <dgm:spPr/>
      <dgm:t>
        <a:bodyPr/>
        <a:lstStyle/>
        <a:p>
          <a:r>
            <a:rPr lang="en-US" sz="1600" dirty="0" smtClean="0"/>
            <a:t>Data Mining</a:t>
          </a:r>
          <a:endParaRPr lang="ru-RU" sz="1600" dirty="0"/>
        </a:p>
      </dgm:t>
    </dgm:pt>
    <dgm:pt modelId="{37C411CC-D632-4719-9CE3-E719A8677B91}" type="parTrans" cxnId="{7FD2CB52-6BC3-481A-AE18-E51680527194}">
      <dgm:prSet/>
      <dgm:spPr/>
      <dgm:t>
        <a:bodyPr/>
        <a:lstStyle/>
        <a:p>
          <a:endParaRPr lang="ru-RU" sz="4000"/>
        </a:p>
      </dgm:t>
    </dgm:pt>
    <dgm:pt modelId="{0FFB54F5-A4C2-44F2-AE27-4F164DD126D2}" type="sibTrans" cxnId="{7FD2CB52-6BC3-481A-AE18-E51680527194}">
      <dgm:prSet/>
      <dgm:spPr/>
      <dgm:t>
        <a:bodyPr/>
        <a:lstStyle/>
        <a:p>
          <a:endParaRPr lang="ru-RU" sz="4000"/>
        </a:p>
      </dgm:t>
    </dgm:pt>
    <dgm:pt modelId="{F3B4DAB5-B59B-41B1-BAC9-F2212763715C}">
      <dgm:prSet phldrT="[Текст]" custT="1"/>
      <dgm:spPr/>
      <dgm:t>
        <a:bodyPr/>
        <a:lstStyle/>
        <a:p>
          <a:r>
            <a:rPr lang="ru-RU" sz="1100" dirty="0" smtClean="0"/>
            <a:t>Редактирование аномалий</a:t>
          </a:r>
          <a:endParaRPr lang="ru-RU" sz="1100" dirty="0"/>
        </a:p>
      </dgm:t>
    </dgm:pt>
    <dgm:pt modelId="{8DEF157F-D3EE-48DD-8F0C-477C25783DEB}" type="parTrans" cxnId="{D85FAE89-3AFB-44FB-B76F-457A4812AC1F}">
      <dgm:prSet/>
      <dgm:spPr/>
      <dgm:t>
        <a:bodyPr/>
        <a:lstStyle/>
        <a:p>
          <a:endParaRPr lang="ru-RU" sz="4000"/>
        </a:p>
      </dgm:t>
    </dgm:pt>
    <dgm:pt modelId="{A3C094BF-FD18-4C3A-BD13-F3FA2E35925A}" type="sibTrans" cxnId="{D85FAE89-3AFB-44FB-B76F-457A4812AC1F}">
      <dgm:prSet/>
      <dgm:spPr/>
      <dgm:t>
        <a:bodyPr/>
        <a:lstStyle/>
        <a:p>
          <a:endParaRPr lang="ru-RU" sz="4000"/>
        </a:p>
      </dgm:t>
    </dgm:pt>
    <dgm:pt modelId="{255C3766-DE71-4E0B-BAF4-568244D67644}">
      <dgm:prSet phldrT="[Текст]" custT="1"/>
      <dgm:spPr/>
      <dgm:t>
        <a:bodyPr/>
        <a:lstStyle/>
        <a:p>
          <a:r>
            <a:rPr lang="ru-RU" sz="1100" dirty="0" smtClean="0"/>
            <a:t>Понижение размерности</a:t>
          </a:r>
          <a:endParaRPr lang="ru-RU" sz="1100" dirty="0"/>
        </a:p>
      </dgm:t>
    </dgm:pt>
    <dgm:pt modelId="{BACC922D-2848-4A20-B74C-74E9628B57FE}" type="parTrans" cxnId="{FDBD8DA4-03F7-47EC-9F98-1D3B5B082A2B}">
      <dgm:prSet/>
      <dgm:spPr/>
      <dgm:t>
        <a:bodyPr/>
        <a:lstStyle/>
        <a:p>
          <a:endParaRPr lang="ru-RU" sz="4000"/>
        </a:p>
      </dgm:t>
    </dgm:pt>
    <dgm:pt modelId="{4A70A74F-D0FE-4D8C-B626-8CAD391C5FB9}" type="sibTrans" cxnId="{FDBD8DA4-03F7-47EC-9F98-1D3B5B082A2B}">
      <dgm:prSet/>
      <dgm:spPr/>
      <dgm:t>
        <a:bodyPr/>
        <a:lstStyle/>
        <a:p>
          <a:endParaRPr lang="ru-RU" sz="4000"/>
        </a:p>
      </dgm:t>
    </dgm:pt>
    <dgm:pt modelId="{5DF5C4D8-D053-4190-ADBB-648BF7EA953E}">
      <dgm:prSet phldrT="[Текст]" custT="1"/>
      <dgm:spPr/>
      <dgm:t>
        <a:bodyPr/>
        <a:lstStyle/>
        <a:p>
          <a:r>
            <a:rPr lang="ru-RU" sz="1100" dirty="0" smtClean="0"/>
            <a:t>Удаление шума</a:t>
          </a:r>
          <a:endParaRPr lang="ru-RU" sz="1100" dirty="0"/>
        </a:p>
      </dgm:t>
    </dgm:pt>
    <dgm:pt modelId="{537F9786-5EA3-40B5-A418-01D24509EAC3}" type="parTrans" cxnId="{C382A7FB-FDBF-4C92-A858-58B505832857}">
      <dgm:prSet/>
      <dgm:spPr/>
      <dgm:t>
        <a:bodyPr/>
        <a:lstStyle/>
        <a:p>
          <a:endParaRPr lang="ru-RU" sz="4000"/>
        </a:p>
      </dgm:t>
    </dgm:pt>
    <dgm:pt modelId="{37F712DD-6FF1-462E-B0E4-DB688830C2EF}" type="sibTrans" cxnId="{C382A7FB-FDBF-4C92-A858-58B505832857}">
      <dgm:prSet/>
      <dgm:spPr/>
      <dgm:t>
        <a:bodyPr/>
        <a:lstStyle/>
        <a:p>
          <a:endParaRPr lang="ru-RU" sz="4000"/>
        </a:p>
      </dgm:t>
    </dgm:pt>
    <dgm:pt modelId="{E9155166-7F8A-418C-8F60-53C93324CDDE}">
      <dgm:prSet phldrT="[Текст]" custT="1"/>
      <dgm:spPr/>
      <dgm:t>
        <a:bodyPr/>
        <a:lstStyle/>
        <a:p>
          <a:r>
            <a:rPr lang="ru-RU" sz="1100" dirty="0" smtClean="0"/>
            <a:t>Квантование</a:t>
          </a:r>
        </a:p>
      </dgm:t>
    </dgm:pt>
    <dgm:pt modelId="{5EB0656B-FE0C-459D-9069-3DA06C427CBC}" type="parTrans" cxnId="{B77CAE89-72B0-4964-A7A2-ADEB4C64F239}">
      <dgm:prSet/>
      <dgm:spPr/>
      <dgm:t>
        <a:bodyPr/>
        <a:lstStyle/>
        <a:p>
          <a:endParaRPr lang="ru-RU" sz="4000"/>
        </a:p>
      </dgm:t>
    </dgm:pt>
    <dgm:pt modelId="{7529B6C6-0F2B-4373-B4B7-8AF44E6127C9}" type="sibTrans" cxnId="{B77CAE89-72B0-4964-A7A2-ADEB4C64F239}">
      <dgm:prSet/>
      <dgm:spPr/>
      <dgm:t>
        <a:bodyPr/>
        <a:lstStyle/>
        <a:p>
          <a:endParaRPr lang="ru-RU" sz="4000"/>
        </a:p>
      </dgm:t>
    </dgm:pt>
    <dgm:pt modelId="{A7BDD97D-C124-4375-A7CB-123ED214D5C1}">
      <dgm:prSet phldrT="[Текст]" custT="1"/>
      <dgm:spPr/>
      <dgm:t>
        <a:bodyPr/>
        <a:lstStyle/>
        <a:p>
          <a:r>
            <a:rPr lang="ru-RU" sz="1100" dirty="0" smtClean="0"/>
            <a:t>Расчет конечных классов</a:t>
          </a:r>
        </a:p>
      </dgm:t>
    </dgm:pt>
    <dgm:pt modelId="{1250384B-770C-4DB1-93E1-6FA5B78CB2B1}" type="parTrans" cxnId="{D15CC68C-947A-4216-BD91-D1CFCB90239A}">
      <dgm:prSet/>
      <dgm:spPr/>
      <dgm:t>
        <a:bodyPr/>
        <a:lstStyle/>
        <a:p>
          <a:endParaRPr lang="ru-RU" sz="4000"/>
        </a:p>
      </dgm:t>
    </dgm:pt>
    <dgm:pt modelId="{9ED3AD98-1009-4AE2-B210-537523CD680A}" type="sibTrans" cxnId="{D15CC68C-947A-4216-BD91-D1CFCB90239A}">
      <dgm:prSet/>
      <dgm:spPr/>
      <dgm:t>
        <a:bodyPr/>
        <a:lstStyle/>
        <a:p>
          <a:endParaRPr lang="ru-RU" sz="4000"/>
        </a:p>
      </dgm:t>
    </dgm:pt>
    <dgm:pt modelId="{9F07453D-AC80-4E6A-BBDB-A5EB279F6A26}">
      <dgm:prSet phldrT="[Текст]" custT="1"/>
      <dgm:spPr/>
      <dgm:t>
        <a:bodyPr/>
        <a:lstStyle/>
        <a:p>
          <a:r>
            <a:rPr lang="ru-RU" sz="1100" dirty="0" smtClean="0"/>
            <a:t>Кросс-таблица</a:t>
          </a:r>
        </a:p>
      </dgm:t>
    </dgm:pt>
    <dgm:pt modelId="{79D8D515-3BCB-43B2-B4BA-280F9B3BBF46}" type="parTrans" cxnId="{D62B4251-19E7-499C-A1F2-FEAB6A0C4C54}">
      <dgm:prSet/>
      <dgm:spPr/>
      <dgm:t>
        <a:bodyPr/>
        <a:lstStyle/>
        <a:p>
          <a:endParaRPr lang="ru-RU" sz="4000"/>
        </a:p>
      </dgm:t>
    </dgm:pt>
    <dgm:pt modelId="{B4C036F3-8B80-4DD8-845C-77B5BA99F0A2}" type="sibTrans" cxnId="{D62B4251-19E7-499C-A1F2-FEAB6A0C4C54}">
      <dgm:prSet/>
      <dgm:spPr/>
      <dgm:t>
        <a:bodyPr/>
        <a:lstStyle/>
        <a:p>
          <a:endParaRPr lang="ru-RU" sz="4000"/>
        </a:p>
      </dgm:t>
    </dgm:pt>
    <dgm:pt modelId="{EE239A3F-B905-47D9-85CA-9AB69C5013FF}">
      <dgm:prSet phldrT="[Текст]" custT="1"/>
      <dgm:spPr/>
      <dgm:t>
        <a:bodyPr/>
        <a:lstStyle/>
        <a:p>
          <a:r>
            <a:rPr lang="ru-RU" sz="1100" dirty="0" smtClean="0"/>
            <a:t>Линейная и логистическая регрессия</a:t>
          </a:r>
          <a:endParaRPr lang="ru-RU" sz="1100" dirty="0"/>
        </a:p>
      </dgm:t>
    </dgm:pt>
    <dgm:pt modelId="{54D79586-C777-4E59-B6EB-84D1D17EE298}" type="parTrans" cxnId="{504EB8D1-BE4C-4598-8C20-834484DB34F2}">
      <dgm:prSet/>
      <dgm:spPr/>
      <dgm:t>
        <a:bodyPr/>
        <a:lstStyle/>
        <a:p>
          <a:endParaRPr lang="ru-RU" sz="4000"/>
        </a:p>
      </dgm:t>
    </dgm:pt>
    <dgm:pt modelId="{4C366EF9-DF01-4C99-B35C-7429CF090836}" type="sibTrans" cxnId="{504EB8D1-BE4C-4598-8C20-834484DB34F2}">
      <dgm:prSet/>
      <dgm:spPr/>
      <dgm:t>
        <a:bodyPr/>
        <a:lstStyle/>
        <a:p>
          <a:endParaRPr lang="ru-RU" sz="4000"/>
        </a:p>
      </dgm:t>
    </dgm:pt>
    <dgm:pt modelId="{B2723D49-F8B7-4C8C-90E1-3ADDB77059B2}">
      <dgm:prSet phldrT="[Текст]" custT="1"/>
      <dgm:spPr/>
      <dgm:t>
        <a:bodyPr/>
        <a:lstStyle/>
        <a:p>
          <a:r>
            <a:rPr lang="ru-RU" sz="1100" dirty="0" smtClean="0"/>
            <a:t>Деревья решений</a:t>
          </a:r>
        </a:p>
      </dgm:t>
    </dgm:pt>
    <dgm:pt modelId="{B91C0937-B4C2-4E3E-8EF9-99A89F75D518}" type="parTrans" cxnId="{11C35ABA-6758-4F16-A0D4-2EEF9CAE4333}">
      <dgm:prSet/>
      <dgm:spPr/>
      <dgm:t>
        <a:bodyPr/>
        <a:lstStyle/>
        <a:p>
          <a:endParaRPr lang="ru-RU" sz="4000"/>
        </a:p>
      </dgm:t>
    </dgm:pt>
    <dgm:pt modelId="{470A8BAF-45C8-4E41-A0AD-2FC722828BCF}" type="sibTrans" cxnId="{11C35ABA-6758-4F16-A0D4-2EEF9CAE4333}">
      <dgm:prSet/>
      <dgm:spPr/>
      <dgm:t>
        <a:bodyPr/>
        <a:lstStyle/>
        <a:p>
          <a:endParaRPr lang="ru-RU" sz="4000"/>
        </a:p>
      </dgm:t>
    </dgm:pt>
    <dgm:pt modelId="{30FCB341-9691-4364-B81D-180FCEAB07C3}">
      <dgm:prSet phldrT="[Текст]" custT="1"/>
      <dgm:spPr/>
      <dgm:t>
        <a:bodyPr/>
        <a:lstStyle/>
        <a:p>
          <a:r>
            <a:rPr lang="ru-RU" sz="1100" dirty="0" smtClean="0"/>
            <a:t>Карты </a:t>
          </a:r>
          <a:r>
            <a:rPr lang="ru-RU" sz="1100" dirty="0" err="1" smtClean="0"/>
            <a:t>Кохонена</a:t>
          </a:r>
          <a:endParaRPr lang="ru-RU" sz="1100" dirty="0" smtClean="0"/>
        </a:p>
      </dgm:t>
    </dgm:pt>
    <dgm:pt modelId="{22DAE51D-48C4-494F-8ADC-66C532034B25}" type="parTrans" cxnId="{B0E822E6-59C3-465B-9EA1-FBE8C579A0E5}">
      <dgm:prSet/>
      <dgm:spPr/>
      <dgm:t>
        <a:bodyPr/>
        <a:lstStyle/>
        <a:p>
          <a:endParaRPr lang="ru-RU" sz="4000"/>
        </a:p>
      </dgm:t>
    </dgm:pt>
    <dgm:pt modelId="{66C3AE17-BFA6-466C-8D7E-77EDCB9C4415}" type="sibTrans" cxnId="{B0E822E6-59C3-465B-9EA1-FBE8C579A0E5}">
      <dgm:prSet/>
      <dgm:spPr/>
      <dgm:t>
        <a:bodyPr/>
        <a:lstStyle/>
        <a:p>
          <a:endParaRPr lang="ru-RU" sz="4000"/>
        </a:p>
      </dgm:t>
    </dgm:pt>
    <dgm:pt modelId="{F125170C-BDAB-4DA4-89F9-BEE6562EFF15}">
      <dgm:prSet phldrT="[Текст]" custT="1"/>
      <dgm:spPr/>
      <dgm:t>
        <a:bodyPr/>
        <a:lstStyle/>
        <a:p>
          <a:r>
            <a:rPr lang="en-US" sz="1100" dirty="0" smtClean="0"/>
            <a:t>K-means</a:t>
          </a:r>
          <a:endParaRPr lang="ru-RU" sz="1100" dirty="0" smtClean="0"/>
        </a:p>
      </dgm:t>
    </dgm:pt>
    <dgm:pt modelId="{493A8BD1-C01A-47B6-9874-724F2E82F1DD}" type="parTrans" cxnId="{53C069B0-366B-4055-B656-C6606E4F1D07}">
      <dgm:prSet/>
      <dgm:spPr/>
      <dgm:t>
        <a:bodyPr/>
        <a:lstStyle/>
        <a:p>
          <a:endParaRPr lang="ru-RU" sz="4000"/>
        </a:p>
      </dgm:t>
    </dgm:pt>
    <dgm:pt modelId="{A05431E1-A65D-407A-8705-B9F1A41EE6FB}" type="sibTrans" cxnId="{53C069B0-366B-4055-B656-C6606E4F1D07}">
      <dgm:prSet/>
      <dgm:spPr/>
      <dgm:t>
        <a:bodyPr/>
        <a:lstStyle/>
        <a:p>
          <a:endParaRPr lang="ru-RU" sz="4000"/>
        </a:p>
      </dgm:t>
    </dgm:pt>
    <dgm:pt modelId="{8BDF93B1-484A-4790-9254-FEADE61069E6}">
      <dgm:prSet phldrT="[Текст]" custT="1"/>
      <dgm:spPr/>
      <dgm:t>
        <a:bodyPr/>
        <a:lstStyle/>
        <a:p>
          <a:r>
            <a:rPr lang="ru-RU" sz="1100" dirty="0" smtClean="0"/>
            <a:t>Ассоциативные правила</a:t>
          </a:r>
        </a:p>
      </dgm:t>
    </dgm:pt>
    <dgm:pt modelId="{43CFBA7B-24A4-40E9-9ED8-9B3A84A12B88}" type="parTrans" cxnId="{22723B68-001E-4A76-8518-5C1B091426DC}">
      <dgm:prSet/>
      <dgm:spPr/>
      <dgm:t>
        <a:bodyPr/>
        <a:lstStyle/>
        <a:p>
          <a:endParaRPr lang="ru-RU" sz="4000"/>
        </a:p>
      </dgm:t>
    </dgm:pt>
    <dgm:pt modelId="{BBEE7086-4C32-411E-B17C-1E1B9FC8659C}" type="sibTrans" cxnId="{22723B68-001E-4A76-8518-5C1B091426DC}">
      <dgm:prSet/>
      <dgm:spPr/>
      <dgm:t>
        <a:bodyPr/>
        <a:lstStyle/>
        <a:p>
          <a:endParaRPr lang="ru-RU" sz="4000"/>
        </a:p>
      </dgm:t>
    </dgm:pt>
    <dgm:pt modelId="{EC9F0156-5AFC-461C-B287-394823EE01ED}" type="pres">
      <dgm:prSet presAssocID="{B79FB362-BC91-4003-91D9-44CDE75F03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482B988-16CF-4233-A85C-75BA0F6BB2C7}" type="pres">
      <dgm:prSet presAssocID="{1F498650-5FB6-41FB-A835-D914BB727F49}" presName="root" presStyleCnt="0"/>
      <dgm:spPr/>
    </dgm:pt>
    <dgm:pt modelId="{9879FA56-C64A-4B5F-95D3-F1137162C94F}" type="pres">
      <dgm:prSet presAssocID="{1F498650-5FB6-41FB-A835-D914BB727F49}" presName="rootComposite" presStyleCnt="0"/>
      <dgm:spPr/>
    </dgm:pt>
    <dgm:pt modelId="{969A8E1E-3792-42C7-A187-DB80700D3C91}" type="pres">
      <dgm:prSet presAssocID="{1F498650-5FB6-41FB-A835-D914BB727F49}" presName="rootText" presStyleLbl="node1" presStyleIdx="0" presStyleCnt="3" custScaleX="332980" custScaleY="273076"/>
      <dgm:spPr/>
      <dgm:t>
        <a:bodyPr/>
        <a:lstStyle/>
        <a:p>
          <a:endParaRPr lang="ru-RU"/>
        </a:p>
      </dgm:t>
    </dgm:pt>
    <dgm:pt modelId="{D6E4D220-974B-40B6-A8C6-7920B8035660}" type="pres">
      <dgm:prSet presAssocID="{1F498650-5FB6-41FB-A835-D914BB727F49}" presName="rootConnector" presStyleLbl="node1" presStyleIdx="0" presStyleCnt="3"/>
      <dgm:spPr/>
      <dgm:t>
        <a:bodyPr/>
        <a:lstStyle/>
        <a:p>
          <a:endParaRPr lang="ru-RU"/>
        </a:p>
      </dgm:t>
    </dgm:pt>
    <dgm:pt modelId="{486A06C2-3E93-4E25-B7D1-0E7DB477776C}" type="pres">
      <dgm:prSet presAssocID="{1F498650-5FB6-41FB-A835-D914BB727F49}" presName="childShape" presStyleCnt="0"/>
      <dgm:spPr/>
    </dgm:pt>
    <dgm:pt modelId="{BEB71FC2-7EBA-4BFE-A75D-3A379A47268A}" type="pres">
      <dgm:prSet presAssocID="{90770781-C7A3-46F0-8041-9FA84C9B4F9D}" presName="Name13" presStyleLbl="parChTrans1D2" presStyleIdx="0" presStyleCnt="15"/>
      <dgm:spPr/>
      <dgm:t>
        <a:bodyPr/>
        <a:lstStyle/>
        <a:p>
          <a:endParaRPr lang="ru-RU"/>
        </a:p>
      </dgm:t>
    </dgm:pt>
    <dgm:pt modelId="{B22CD279-0AEC-4431-BF5A-2684581EA661}" type="pres">
      <dgm:prSet presAssocID="{0CF99B77-4F81-464B-94BB-2C529F32F4FF}" presName="childText" presStyleLbl="bgAcc1" presStyleIdx="0" presStyleCnt="15" custScaleX="364666" custScaleY="181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53260-A7BB-402C-90F0-9AEE56B6FFEA}" type="pres">
      <dgm:prSet presAssocID="{8DEF157F-D3EE-48DD-8F0C-477C25783DEB}" presName="Name13" presStyleLbl="parChTrans1D2" presStyleIdx="1" presStyleCnt="15"/>
      <dgm:spPr/>
      <dgm:t>
        <a:bodyPr/>
        <a:lstStyle/>
        <a:p>
          <a:endParaRPr lang="ru-RU"/>
        </a:p>
      </dgm:t>
    </dgm:pt>
    <dgm:pt modelId="{3FC526C5-5A79-47C0-8C82-53F1C76A8C6C}" type="pres">
      <dgm:prSet presAssocID="{F3B4DAB5-B59B-41B1-BAC9-F2212763715C}" presName="childText" presStyleLbl="bgAcc1" presStyleIdx="1" presStyleCnt="15" custScaleX="364666" custScaleY="181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DDC77D-9C3F-4D0E-B1E5-4B3E562D2AD4}" type="pres">
      <dgm:prSet presAssocID="{537F9786-5EA3-40B5-A418-01D24509EAC3}" presName="Name13" presStyleLbl="parChTrans1D2" presStyleIdx="2" presStyleCnt="15"/>
      <dgm:spPr/>
      <dgm:t>
        <a:bodyPr/>
        <a:lstStyle/>
        <a:p>
          <a:endParaRPr lang="ru-RU"/>
        </a:p>
      </dgm:t>
    </dgm:pt>
    <dgm:pt modelId="{C66F2A75-58FE-42D0-9AB5-F9443AFAF9C8}" type="pres">
      <dgm:prSet presAssocID="{5DF5C4D8-D053-4190-ADBB-648BF7EA953E}" presName="childText" presStyleLbl="bgAcc1" presStyleIdx="2" presStyleCnt="15" custScaleX="364666" custScaleY="181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4EBB4-CE2C-430F-80F3-B1979B9AA438}" type="pres">
      <dgm:prSet presAssocID="{BACC922D-2848-4A20-B74C-74E9628B57FE}" presName="Name13" presStyleLbl="parChTrans1D2" presStyleIdx="3" presStyleCnt="15"/>
      <dgm:spPr/>
      <dgm:t>
        <a:bodyPr/>
        <a:lstStyle/>
        <a:p>
          <a:endParaRPr lang="ru-RU"/>
        </a:p>
      </dgm:t>
    </dgm:pt>
    <dgm:pt modelId="{ED389B2B-5308-4351-81DA-8BB6DD6A9D75}" type="pres">
      <dgm:prSet presAssocID="{255C3766-DE71-4E0B-BAF4-568244D67644}" presName="childText" presStyleLbl="bgAcc1" presStyleIdx="3" presStyleCnt="15" custScaleX="364666" custScaleY="181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13FF2-F054-47EC-A281-35DCB552CEAE}" type="pres">
      <dgm:prSet presAssocID="{1446F169-F51B-42DF-92FA-FD4AC3D0CAF2}" presName="Name13" presStyleLbl="parChTrans1D2" presStyleIdx="4" presStyleCnt="15"/>
      <dgm:spPr/>
      <dgm:t>
        <a:bodyPr/>
        <a:lstStyle/>
        <a:p>
          <a:endParaRPr lang="ru-RU"/>
        </a:p>
      </dgm:t>
    </dgm:pt>
    <dgm:pt modelId="{F13CEB7C-84BA-43D0-92F8-119A60D97F05}" type="pres">
      <dgm:prSet presAssocID="{5D6AC9F3-8DF9-4580-8151-FC25B0FE8978}" presName="childText" presStyleLbl="bgAcc1" presStyleIdx="4" presStyleCnt="15" custScaleX="364666" custScaleY="181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673189-4B4D-4694-9B42-EEE50F10F5E3}" type="pres">
      <dgm:prSet presAssocID="{450D5580-D117-442B-8F21-02A37C513871}" presName="root" presStyleCnt="0"/>
      <dgm:spPr/>
    </dgm:pt>
    <dgm:pt modelId="{81A3543B-A6BD-4ABF-A529-398411540CA5}" type="pres">
      <dgm:prSet presAssocID="{450D5580-D117-442B-8F21-02A37C513871}" presName="rootComposite" presStyleCnt="0"/>
      <dgm:spPr/>
    </dgm:pt>
    <dgm:pt modelId="{94A3ADB1-7D35-4587-9B47-F56B7E0EABA4}" type="pres">
      <dgm:prSet presAssocID="{450D5580-D117-442B-8F21-02A37C513871}" presName="rootText" presStyleLbl="node1" presStyleIdx="1" presStyleCnt="3" custScaleX="332980" custScaleY="273076"/>
      <dgm:spPr/>
      <dgm:t>
        <a:bodyPr/>
        <a:lstStyle/>
        <a:p>
          <a:endParaRPr lang="ru-RU"/>
        </a:p>
      </dgm:t>
    </dgm:pt>
    <dgm:pt modelId="{FA0E5712-983B-4F22-B622-EC666282DA80}" type="pres">
      <dgm:prSet presAssocID="{450D5580-D117-442B-8F21-02A37C513871}" presName="rootConnector" presStyleLbl="node1" presStyleIdx="1" presStyleCnt="3"/>
      <dgm:spPr/>
      <dgm:t>
        <a:bodyPr/>
        <a:lstStyle/>
        <a:p>
          <a:endParaRPr lang="ru-RU"/>
        </a:p>
      </dgm:t>
    </dgm:pt>
    <dgm:pt modelId="{4E34205B-81CF-477A-81AF-CD7677BFBA85}" type="pres">
      <dgm:prSet presAssocID="{450D5580-D117-442B-8F21-02A37C513871}" presName="childShape" presStyleCnt="0"/>
      <dgm:spPr/>
    </dgm:pt>
    <dgm:pt modelId="{7C5BCCBF-801D-4381-AFE2-9B0594FF3050}" type="pres">
      <dgm:prSet presAssocID="{26A18267-97CF-498C-B690-7E2D87417822}" presName="Name13" presStyleLbl="parChTrans1D2" presStyleIdx="5" presStyleCnt="15"/>
      <dgm:spPr/>
      <dgm:t>
        <a:bodyPr/>
        <a:lstStyle/>
        <a:p>
          <a:endParaRPr lang="ru-RU"/>
        </a:p>
      </dgm:t>
    </dgm:pt>
    <dgm:pt modelId="{B8F8BD93-8C7B-406C-BEFE-35B8352A5F5D}" type="pres">
      <dgm:prSet presAssocID="{E48D7743-C086-4844-B884-A5ED1231356A}" presName="childText" presStyleLbl="bgAcc1" presStyleIdx="5" presStyleCnt="15" custScaleX="364666" custScaleY="181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C492B-2A74-4D77-B79F-CE35F3F52DC3}" type="pres">
      <dgm:prSet presAssocID="{FAEA99F2-1855-4BFC-8BF1-5147F076A81D}" presName="Name13" presStyleLbl="parChTrans1D2" presStyleIdx="6" presStyleCnt="15"/>
      <dgm:spPr/>
      <dgm:t>
        <a:bodyPr/>
        <a:lstStyle/>
        <a:p>
          <a:endParaRPr lang="ru-RU"/>
        </a:p>
      </dgm:t>
    </dgm:pt>
    <dgm:pt modelId="{4851B5F6-525F-4B25-8D8E-70236337455A}" type="pres">
      <dgm:prSet presAssocID="{0D75EB19-18B6-44E1-81BF-715D8F02664A}" presName="childText" presStyleLbl="bgAcc1" presStyleIdx="6" presStyleCnt="15" custScaleX="364666" custScaleY="181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DE8D6-C2D7-4213-93D2-E2424E13C8C0}" type="pres">
      <dgm:prSet presAssocID="{5EB0656B-FE0C-459D-9069-3DA06C427CBC}" presName="Name13" presStyleLbl="parChTrans1D2" presStyleIdx="7" presStyleCnt="15"/>
      <dgm:spPr/>
      <dgm:t>
        <a:bodyPr/>
        <a:lstStyle/>
        <a:p>
          <a:endParaRPr lang="ru-RU"/>
        </a:p>
      </dgm:t>
    </dgm:pt>
    <dgm:pt modelId="{FC1C9B68-AD3F-405F-8168-56A923A6061D}" type="pres">
      <dgm:prSet presAssocID="{E9155166-7F8A-418C-8F60-53C93324CDDE}" presName="childText" presStyleLbl="bgAcc1" presStyleIdx="7" presStyleCnt="15" custScaleX="364666" custScaleY="181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5805D-570D-4E4C-A299-8B27CDA08DDB}" type="pres">
      <dgm:prSet presAssocID="{1250384B-770C-4DB1-93E1-6FA5B78CB2B1}" presName="Name13" presStyleLbl="parChTrans1D2" presStyleIdx="8" presStyleCnt="15"/>
      <dgm:spPr/>
      <dgm:t>
        <a:bodyPr/>
        <a:lstStyle/>
        <a:p>
          <a:endParaRPr lang="ru-RU"/>
        </a:p>
      </dgm:t>
    </dgm:pt>
    <dgm:pt modelId="{27263DB1-47F9-4976-A5A5-28B078B26A18}" type="pres">
      <dgm:prSet presAssocID="{A7BDD97D-C124-4375-A7CB-123ED214D5C1}" presName="childText" presStyleLbl="bgAcc1" presStyleIdx="8" presStyleCnt="15" custScaleX="364666" custScaleY="181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3FC8D-804D-43BE-8B19-CC13647D7EE5}" type="pres">
      <dgm:prSet presAssocID="{79D8D515-3BCB-43B2-B4BA-280F9B3BBF46}" presName="Name13" presStyleLbl="parChTrans1D2" presStyleIdx="9" presStyleCnt="15"/>
      <dgm:spPr/>
      <dgm:t>
        <a:bodyPr/>
        <a:lstStyle/>
        <a:p>
          <a:endParaRPr lang="ru-RU"/>
        </a:p>
      </dgm:t>
    </dgm:pt>
    <dgm:pt modelId="{5EAE0BC6-E86B-4760-A88C-EB5902FD628D}" type="pres">
      <dgm:prSet presAssocID="{9F07453D-AC80-4E6A-BBDB-A5EB279F6A26}" presName="childText" presStyleLbl="bgAcc1" presStyleIdx="9" presStyleCnt="15" custScaleX="364666" custScaleY="181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FCE34-3D6A-4C5B-BD94-868AEC01F4B5}" type="pres">
      <dgm:prSet presAssocID="{8D57F16E-331E-40FD-A8C6-188B447792A8}" presName="root" presStyleCnt="0"/>
      <dgm:spPr/>
    </dgm:pt>
    <dgm:pt modelId="{BCF0CB25-9541-4429-8164-1872E1F315FB}" type="pres">
      <dgm:prSet presAssocID="{8D57F16E-331E-40FD-A8C6-188B447792A8}" presName="rootComposite" presStyleCnt="0"/>
      <dgm:spPr/>
    </dgm:pt>
    <dgm:pt modelId="{16D2CE98-B812-4544-A0CB-241DA2224306}" type="pres">
      <dgm:prSet presAssocID="{8D57F16E-331E-40FD-A8C6-188B447792A8}" presName="rootText" presStyleLbl="node1" presStyleIdx="2" presStyleCnt="3" custScaleX="332980" custScaleY="273076"/>
      <dgm:spPr/>
      <dgm:t>
        <a:bodyPr/>
        <a:lstStyle/>
        <a:p>
          <a:endParaRPr lang="ru-RU"/>
        </a:p>
      </dgm:t>
    </dgm:pt>
    <dgm:pt modelId="{FFBE7BFF-2029-4431-8406-1F2D6BD4802E}" type="pres">
      <dgm:prSet presAssocID="{8D57F16E-331E-40FD-A8C6-188B447792A8}" presName="rootConnector" presStyleLbl="node1" presStyleIdx="2" presStyleCnt="3"/>
      <dgm:spPr/>
      <dgm:t>
        <a:bodyPr/>
        <a:lstStyle/>
        <a:p>
          <a:endParaRPr lang="ru-RU"/>
        </a:p>
      </dgm:t>
    </dgm:pt>
    <dgm:pt modelId="{34629C02-099B-4645-832D-5646FF5EDC4D}" type="pres">
      <dgm:prSet presAssocID="{8D57F16E-331E-40FD-A8C6-188B447792A8}" presName="childShape" presStyleCnt="0"/>
      <dgm:spPr/>
    </dgm:pt>
    <dgm:pt modelId="{7B95F02A-F829-4758-A893-B517E85B62DC}" type="pres">
      <dgm:prSet presAssocID="{54D79586-C777-4E59-B6EB-84D1D17EE298}" presName="Name13" presStyleLbl="parChTrans1D2" presStyleIdx="10" presStyleCnt="15"/>
      <dgm:spPr/>
      <dgm:t>
        <a:bodyPr/>
        <a:lstStyle/>
        <a:p>
          <a:endParaRPr lang="ru-RU"/>
        </a:p>
      </dgm:t>
    </dgm:pt>
    <dgm:pt modelId="{990D6EB6-71DF-46F0-B702-B57F430DBCB6}" type="pres">
      <dgm:prSet presAssocID="{EE239A3F-B905-47D9-85CA-9AB69C5013FF}" presName="childText" presStyleLbl="bgAcc1" presStyleIdx="10" presStyleCnt="15" custScaleX="364666" custScaleY="181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47B171-5AC4-4B2E-BC00-34FAA0C2D13F}" type="pres">
      <dgm:prSet presAssocID="{B91C0937-B4C2-4E3E-8EF9-99A89F75D518}" presName="Name13" presStyleLbl="parChTrans1D2" presStyleIdx="11" presStyleCnt="15"/>
      <dgm:spPr/>
      <dgm:t>
        <a:bodyPr/>
        <a:lstStyle/>
        <a:p>
          <a:endParaRPr lang="ru-RU"/>
        </a:p>
      </dgm:t>
    </dgm:pt>
    <dgm:pt modelId="{DDAF7EB0-7488-4768-9429-676DEBF40774}" type="pres">
      <dgm:prSet presAssocID="{B2723D49-F8B7-4C8C-90E1-3ADDB77059B2}" presName="childText" presStyleLbl="bgAcc1" presStyleIdx="11" presStyleCnt="15" custScaleX="364666" custScaleY="181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963DD-9045-4FA9-851C-1326A1031236}" type="pres">
      <dgm:prSet presAssocID="{22DAE51D-48C4-494F-8ADC-66C532034B25}" presName="Name13" presStyleLbl="parChTrans1D2" presStyleIdx="12" presStyleCnt="15"/>
      <dgm:spPr/>
      <dgm:t>
        <a:bodyPr/>
        <a:lstStyle/>
        <a:p>
          <a:endParaRPr lang="ru-RU"/>
        </a:p>
      </dgm:t>
    </dgm:pt>
    <dgm:pt modelId="{93B8156D-A2E3-43FE-BC30-15C33CC2D120}" type="pres">
      <dgm:prSet presAssocID="{30FCB341-9691-4364-B81D-180FCEAB07C3}" presName="childText" presStyleLbl="bgAcc1" presStyleIdx="12" presStyleCnt="15" custScaleX="364666" custScaleY="181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BB6130-D063-4179-A565-BF58091942AE}" type="pres">
      <dgm:prSet presAssocID="{493A8BD1-C01A-47B6-9874-724F2E82F1DD}" presName="Name13" presStyleLbl="parChTrans1D2" presStyleIdx="13" presStyleCnt="15"/>
      <dgm:spPr/>
      <dgm:t>
        <a:bodyPr/>
        <a:lstStyle/>
        <a:p>
          <a:endParaRPr lang="ru-RU"/>
        </a:p>
      </dgm:t>
    </dgm:pt>
    <dgm:pt modelId="{66F38A69-5422-4D55-AEC7-511DBBA1F521}" type="pres">
      <dgm:prSet presAssocID="{F125170C-BDAB-4DA4-89F9-BEE6562EFF15}" presName="childText" presStyleLbl="bgAcc1" presStyleIdx="13" presStyleCnt="15" custScaleX="364666" custScaleY="181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235DE-0FC4-4D93-9FB9-E1F8F066A8C3}" type="pres">
      <dgm:prSet presAssocID="{43CFBA7B-24A4-40E9-9ED8-9B3A84A12B88}" presName="Name13" presStyleLbl="parChTrans1D2" presStyleIdx="14" presStyleCnt="15"/>
      <dgm:spPr/>
      <dgm:t>
        <a:bodyPr/>
        <a:lstStyle/>
        <a:p>
          <a:endParaRPr lang="ru-RU"/>
        </a:p>
      </dgm:t>
    </dgm:pt>
    <dgm:pt modelId="{72DF597E-69AB-42B7-80B5-7C8191849B6A}" type="pres">
      <dgm:prSet presAssocID="{8BDF93B1-484A-4790-9254-FEADE61069E6}" presName="childText" presStyleLbl="bgAcc1" presStyleIdx="14" presStyleCnt="15" custScaleX="364666" custScaleY="181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D2BD89-AA63-421E-B3A9-0468ADF1CB60}" srcId="{B79FB362-BC91-4003-91D9-44CDE75F0316}" destId="{1F498650-5FB6-41FB-A835-D914BB727F49}" srcOrd="0" destOrd="0" parTransId="{587122D7-1B26-4F02-B851-19A465781350}" sibTransId="{B9C2CCE8-D3C6-4582-AAB6-F2797AB21D09}"/>
    <dgm:cxn modelId="{B77CAE89-72B0-4964-A7A2-ADEB4C64F239}" srcId="{450D5580-D117-442B-8F21-02A37C513871}" destId="{E9155166-7F8A-418C-8F60-53C93324CDDE}" srcOrd="2" destOrd="0" parTransId="{5EB0656B-FE0C-459D-9069-3DA06C427CBC}" sibTransId="{7529B6C6-0F2B-4373-B4B7-8AF44E6127C9}"/>
    <dgm:cxn modelId="{C0F53DE4-7158-4E15-9371-82F9D1AD1FB0}" type="presOf" srcId="{8D57F16E-331E-40FD-A8C6-188B447792A8}" destId="{16D2CE98-B812-4544-A0CB-241DA2224306}" srcOrd="0" destOrd="0" presId="urn:microsoft.com/office/officeart/2005/8/layout/hierarchy3"/>
    <dgm:cxn modelId="{50C5A8A5-A3E7-4908-9476-757C77383828}" srcId="{1F498650-5FB6-41FB-A835-D914BB727F49}" destId="{0CF99B77-4F81-464B-94BB-2C529F32F4FF}" srcOrd="0" destOrd="0" parTransId="{90770781-C7A3-46F0-8041-9FA84C9B4F9D}" sibTransId="{C65EA916-30F5-49AF-BB22-B21A01F554D3}"/>
    <dgm:cxn modelId="{24DDC5AF-2E81-4F0A-BEAD-862CEDD0CD38}" type="presOf" srcId="{F125170C-BDAB-4DA4-89F9-BEE6562EFF15}" destId="{66F38A69-5422-4D55-AEC7-511DBBA1F521}" srcOrd="0" destOrd="0" presId="urn:microsoft.com/office/officeart/2005/8/layout/hierarchy3"/>
    <dgm:cxn modelId="{F9CB4F7E-2202-4DDE-88DA-229FA7720FCF}" srcId="{450D5580-D117-442B-8F21-02A37C513871}" destId="{0D75EB19-18B6-44E1-81BF-715D8F02664A}" srcOrd="1" destOrd="0" parTransId="{FAEA99F2-1855-4BFC-8BF1-5147F076A81D}" sibTransId="{0D1E3EAC-8592-44A0-8774-3A17579D7179}"/>
    <dgm:cxn modelId="{62CBCE30-438A-4C97-9645-5444944FFD94}" type="presOf" srcId="{0D75EB19-18B6-44E1-81BF-715D8F02664A}" destId="{4851B5F6-525F-4B25-8D8E-70236337455A}" srcOrd="0" destOrd="0" presId="urn:microsoft.com/office/officeart/2005/8/layout/hierarchy3"/>
    <dgm:cxn modelId="{C382A7FB-FDBF-4C92-A858-58B505832857}" srcId="{1F498650-5FB6-41FB-A835-D914BB727F49}" destId="{5DF5C4D8-D053-4190-ADBB-648BF7EA953E}" srcOrd="2" destOrd="0" parTransId="{537F9786-5EA3-40B5-A418-01D24509EAC3}" sibTransId="{37F712DD-6FF1-462E-B0E4-DB688830C2EF}"/>
    <dgm:cxn modelId="{66E7E86A-A694-45EE-BB6E-0CCAA1A673BF}" type="presOf" srcId="{9F07453D-AC80-4E6A-BBDB-A5EB279F6A26}" destId="{5EAE0BC6-E86B-4760-A88C-EB5902FD628D}" srcOrd="0" destOrd="0" presId="urn:microsoft.com/office/officeart/2005/8/layout/hierarchy3"/>
    <dgm:cxn modelId="{8994BA6E-57AD-4C07-BBC1-1B53B178C012}" type="presOf" srcId="{0CF99B77-4F81-464B-94BB-2C529F32F4FF}" destId="{B22CD279-0AEC-4431-BF5A-2684581EA661}" srcOrd="0" destOrd="0" presId="urn:microsoft.com/office/officeart/2005/8/layout/hierarchy3"/>
    <dgm:cxn modelId="{53C069B0-366B-4055-B656-C6606E4F1D07}" srcId="{8D57F16E-331E-40FD-A8C6-188B447792A8}" destId="{F125170C-BDAB-4DA4-89F9-BEE6562EFF15}" srcOrd="3" destOrd="0" parTransId="{493A8BD1-C01A-47B6-9874-724F2E82F1DD}" sibTransId="{A05431E1-A65D-407A-8705-B9F1A41EE6FB}"/>
    <dgm:cxn modelId="{7007F4E0-E210-4759-8C7A-86ED5C51C2C6}" type="presOf" srcId="{493A8BD1-C01A-47B6-9874-724F2E82F1DD}" destId="{FFBB6130-D063-4179-A565-BF58091942AE}" srcOrd="0" destOrd="0" presId="urn:microsoft.com/office/officeart/2005/8/layout/hierarchy3"/>
    <dgm:cxn modelId="{2E94D19C-AC61-4C25-B8F2-E912DC861C2D}" srcId="{1F498650-5FB6-41FB-A835-D914BB727F49}" destId="{5D6AC9F3-8DF9-4580-8151-FC25B0FE8978}" srcOrd="4" destOrd="0" parTransId="{1446F169-F51B-42DF-92FA-FD4AC3D0CAF2}" sibTransId="{687BEC4C-9CA1-4872-A29D-3DE9FE3ED990}"/>
    <dgm:cxn modelId="{CF97798F-2500-4EE9-913A-9B2EE83CD52D}" type="presOf" srcId="{A7BDD97D-C124-4375-A7CB-123ED214D5C1}" destId="{27263DB1-47F9-4976-A5A5-28B078B26A18}" srcOrd="0" destOrd="0" presId="urn:microsoft.com/office/officeart/2005/8/layout/hierarchy3"/>
    <dgm:cxn modelId="{65E1009D-0ABC-4F6C-9D07-95897AC71F89}" type="presOf" srcId="{450D5580-D117-442B-8F21-02A37C513871}" destId="{FA0E5712-983B-4F22-B622-EC666282DA80}" srcOrd="1" destOrd="0" presId="urn:microsoft.com/office/officeart/2005/8/layout/hierarchy3"/>
    <dgm:cxn modelId="{3460B87A-342B-4F76-98FC-00B45D3D894D}" type="presOf" srcId="{B2723D49-F8B7-4C8C-90E1-3ADDB77059B2}" destId="{DDAF7EB0-7488-4768-9429-676DEBF40774}" srcOrd="0" destOrd="0" presId="urn:microsoft.com/office/officeart/2005/8/layout/hierarchy3"/>
    <dgm:cxn modelId="{17F7393A-6EEA-4143-BC97-78CEC1C7B236}" type="presOf" srcId="{5EB0656B-FE0C-459D-9069-3DA06C427CBC}" destId="{0CBDE8D6-C2D7-4213-93D2-E2424E13C8C0}" srcOrd="0" destOrd="0" presId="urn:microsoft.com/office/officeart/2005/8/layout/hierarchy3"/>
    <dgm:cxn modelId="{5CCEE111-A757-42B6-82A3-4E25404750F7}" type="presOf" srcId="{1250384B-770C-4DB1-93E1-6FA5B78CB2B1}" destId="{9605805D-570D-4E4C-A299-8B27CDA08DDB}" srcOrd="0" destOrd="0" presId="urn:microsoft.com/office/officeart/2005/8/layout/hierarchy3"/>
    <dgm:cxn modelId="{F0EAA081-9FA3-4AFF-9719-938E3C0FF0E9}" type="presOf" srcId="{30FCB341-9691-4364-B81D-180FCEAB07C3}" destId="{93B8156D-A2E3-43FE-BC30-15C33CC2D120}" srcOrd="0" destOrd="0" presId="urn:microsoft.com/office/officeart/2005/8/layout/hierarchy3"/>
    <dgm:cxn modelId="{5C663588-CE3E-4016-840B-6261B2F6728D}" type="presOf" srcId="{26A18267-97CF-498C-B690-7E2D87417822}" destId="{7C5BCCBF-801D-4381-AFE2-9B0594FF3050}" srcOrd="0" destOrd="0" presId="urn:microsoft.com/office/officeart/2005/8/layout/hierarchy3"/>
    <dgm:cxn modelId="{ACB790F7-26EE-45A9-BCB0-78ED2C94F866}" type="presOf" srcId="{43CFBA7B-24A4-40E9-9ED8-9B3A84A12B88}" destId="{C81235DE-0FC4-4D93-9FB9-E1F8F066A8C3}" srcOrd="0" destOrd="0" presId="urn:microsoft.com/office/officeart/2005/8/layout/hierarchy3"/>
    <dgm:cxn modelId="{22723B68-001E-4A76-8518-5C1B091426DC}" srcId="{8D57F16E-331E-40FD-A8C6-188B447792A8}" destId="{8BDF93B1-484A-4790-9254-FEADE61069E6}" srcOrd="4" destOrd="0" parTransId="{43CFBA7B-24A4-40E9-9ED8-9B3A84A12B88}" sibTransId="{BBEE7086-4C32-411E-B17C-1E1B9FC8659C}"/>
    <dgm:cxn modelId="{BB6763B8-B13A-42D7-B90E-419AEF4012D2}" type="presOf" srcId="{B79FB362-BC91-4003-91D9-44CDE75F0316}" destId="{EC9F0156-5AFC-461C-B287-394823EE01ED}" srcOrd="0" destOrd="0" presId="urn:microsoft.com/office/officeart/2005/8/layout/hierarchy3"/>
    <dgm:cxn modelId="{F4FD4A81-78D5-44E6-AD5E-AB5091D27DC4}" type="presOf" srcId="{90770781-C7A3-46F0-8041-9FA84C9B4F9D}" destId="{BEB71FC2-7EBA-4BFE-A75D-3A379A47268A}" srcOrd="0" destOrd="0" presId="urn:microsoft.com/office/officeart/2005/8/layout/hierarchy3"/>
    <dgm:cxn modelId="{D62B4251-19E7-499C-A1F2-FEAB6A0C4C54}" srcId="{450D5580-D117-442B-8F21-02A37C513871}" destId="{9F07453D-AC80-4E6A-BBDB-A5EB279F6A26}" srcOrd="4" destOrd="0" parTransId="{79D8D515-3BCB-43B2-B4BA-280F9B3BBF46}" sibTransId="{B4C036F3-8B80-4DD8-845C-77B5BA99F0A2}"/>
    <dgm:cxn modelId="{02008BEA-0A9D-4DA8-A0D5-EDD4397EC288}" type="presOf" srcId="{1446F169-F51B-42DF-92FA-FD4AC3D0CAF2}" destId="{B6013FF2-F054-47EC-A281-35DCB552CEAE}" srcOrd="0" destOrd="0" presId="urn:microsoft.com/office/officeart/2005/8/layout/hierarchy3"/>
    <dgm:cxn modelId="{D85FAE89-3AFB-44FB-B76F-457A4812AC1F}" srcId="{1F498650-5FB6-41FB-A835-D914BB727F49}" destId="{F3B4DAB5-B59B-41B1-BAC9-F2212763715C}" srcOrd="1" destOrd="0" parTransId="{8DEF157F-D3EE-48DD-8F0C-477C25783DEB}" sibTransId="{A3C094BF-FD18-4C3A-BD13-F3FA2E35925A}"/>
    <dgm:cxn modelId="{AB3DA98B-8C9F-4D64-933B-7B425048B44D}" type="presOf" srcId="{8BDF93B1-484A-4790-9254-FEADE61069E6}" destId="{72DF597E-69AB-42B7-80B5-7C8191849B6A}" srcOrd="0" destOrd="0" presId="urn:microsoft.com/office/officeart/2005/8/layout/hierarchy3"/>
    <dgm:cxn modelId="{B2CAD5AF-7BBA-4D20-A19D-9DC95BBFE9C5}" srcId="{B79FB362-BC91-4003-91D9-44CDE75F0316}" destId="{450D5580-D117-442B-8F21-02A37C513871}" srcOrd="1" destOrd="0" parTransId="{BA1EFE96-7E63-4C50-981A-51C95B5094FE}" sibTransId="{41420EA9-492E-41BB-9E8F-385F5768BF6A}"/>
    <dgm:cxn modelId="{FCCCFA4C-0CE9-4B6F-93D2-FFA69BF51964}" type="presOf" srcId="{8DEF157F-D3EE-48DD-8F0C-477C25783DEB}" destId="{92A53260-A7BB-402C-90F0-9AEE56B6FFEA}" srcOrd="0" destOrd="0" presId="urn:microsoft.com/office/officeart/2005/8/layout/hierarchy3"/>
    <dgm:cxn modelId="{B0E822E6-59C3-465B-9EA1-FBE8C579A0E5}" srcId="{8D57F16E-331E-40FD-A8C6-188B447792A8}" destId="{30FCB341-9691-4364-B81D-180FCEAB07C3}" srcOrd="2" destOrd="0" parTransId="{22DAE51D-48C4-494F-8ADC-66C532034B25}" sibTransId="{66C3AE17-BFA6-466C-8D7E-77EDCB9C4415}"/>
    <dgm:cxn modelId="{9803D5DC-8749-4212-9D4A-C1CA5292DE90}" type="presOf" srcId="{54D79586-C777-4E59-B6EB-84D1D17EE298}" destId="{7B95F02A-F829-4758-A893-B517E85B62DC}" srcOrd="0" destOrd="0" presId="urn:microsoft.com/office/officeart/2005/8/layout/hierarchy3"/>
    <dgm:cxn modelId="{481942D6-DBB1-4808-AA62-9E7717DC3178}" type="presOf" srcId="{E9155166-7F8A-418C-8F60-53C93324CDDE}" destId="{FC1C9B68-AD3F-405F-8168-56A923A6061D}" srcOrd="0" destOrd="0" presId="urn:microsoft.com/office/officeart/2005/8/layout/hierarchy3"/>
    <dgm:cxn modelId="{D15CC68C-947A-4216-BD91-D1CFCB90239A}" srcId="{450D5580-D117-442B-8F21-02A37C513871}" destId="{A7BDD97D-C124-4375-A7CB-123ED214D5C1}" srcOrd="3" destOrd="0" parTransId="{1250384B-770C-4DB1-93E1-6FA5B78CB2B1}" sibTransId="{9ED3AD98-1009-4AE2-B210-537523CD680A}"/>
    <dgm:cxn modelId="{FAE06CB0-F760-4BBA-A8A3-249729A57D20}" type="presOf" srcId="{255C3766-DE71-4E0B-BAF4-568244D67644}" destId="{ED389B2B-5308-4351-81DA-8BB6DD6A9D75}" srcOrd="0" destOrd="0" presId="urn:microsoft.com/office/officeart/2005/8/layout/hierarchy3"/>
    <dgm:cxn modelId="{95490F73-CA79-4782-91E6-1F1CCCC27BA1}" type="presOf" srcId="{E48D7743-C086-4844-B884-A5ED1231356A}" destId="{B8F8BD93-8C7B-406C-BEFE-35B8352A5F5D}" srcOrd="0" destOrd="0" presId="urn:microsoft.com/office/officeart/2005/8/layout/hierarchy3"/>
    <dgm:cxn modelId="{9E6633E7-3941-4BA2-AD99-62A5CAAC338E}" type="presOf" srcId="{79D8D515-3BCB-43B2-B4BA-280F9B3BBF46}" destId="{7BF3FC8D-804D-43BE-8B19-CC13647D7EE5}" srcOrd="0" destOrd="0" presId="urn:microsoft.com/office/officeart/2005/8/layout/hierarchy3"/>
    <dgm:cxn modelId="{7FD2CB52-6BC3-481A-AE18-E51680527194}" srcId="{B79FB362-BC91-4003-91D9-44CDE75F0316}" destId="{8D57F16E-331E-40FD-A8C6-188B447792A8}" srcOrd="2" destOrd="0" parTransId="{37C411CC-D632-4719-9CE3-E719A8677B91}" sibTransId="{0FFB54F5-A4C2-44F2-AE27-4F164DD126D2}"/>
    <dgm:cxn modelId="{A9A8F59B-8260-47BF-861D-62ED4C3F12B4}" type="presOf" srcId="{1F498650-5FB6-41FB-A835-D914BB727F49}" destId="{969A8E1E-3792-42C7-A187-DB80700D3C91}" srcOrd="0" destOrd="0" presId="urn:microsoft.com/office/officeart/2005/8/layout/hierarchy3"/>
    <dgm:cxn modelId="{FDBD8DA4-03F7-47EC-9F98-1D3B5B082A2B}" srcId="{1F498650-5FB6-41FB-A835-D914BB727F49}" destId="{255C3766-DE71-4E0B-BAF4-568244D67644}" srcOrd="3" destOrd="0" parTransId="{BACC922D-2848-4A20-B74C-74E9628B57FE}" sibTransId="{4A70A74F-D0FE-4D8C-B626-8CAD391C5FB9}"/>
    <dgm:cxn modelId="{DE0A1882-AB8C-40AB-B87B-C5D577046EB3}" type="presOf" srcId="{F3B4DAB5-B59B-41B1-BAC9-F2212763715C}" destId="{3FC526C5-5A79-47C0-8C82-53F1C76A8C6C}" srcOrd="0" destOrd="0" presId="urn:microsoft.com/office/officeart/2005/8/layout/hierarchy3"/>
    <dgm:cxn modelId="{4AC8863E-BF3C-4131-818C-50C82CC2D726}" type="presOf" srcId="{B91C0937-B4C2-4E3E-8EF9-99A89F75D518}" destId="{F547B171-5AC4-4B2E-BC00-34FAA0C2D13F}" srcOrd="0" destOrd="0" presId="urn:microsoft.com/office/officeart/2005/8/layout/hierarchy3"/>
    <dgm:cxn modelId="{11C35ABA-6758-4F16-A0D4-2EEF9CAE4333}" srcId="{8D57F16E-331E-40FD-A8C6-188B447792A8}" destId="{B2723D49-F8B7-4C8C-90E1-3ADDB77059B2}" srcOrd="1" destOrd="0" parTransId="{B91C0937-B4C2-4E3E-8EF9-99A89F75D518}" sibTransId="{470A8BAF-45C8-4E41-A0AD-2FC722828BCF}"/>
    <dgm:cxn modelId="{E11410FA-7974-481A-9B79-DE0BE0EAA2D9}" type="presOf" srcId="{5DF5C4D8-D053-4190-ADBB-648BF7EA953E}" destId="{C66F2A75-58FE-42D0-9AB5-F9443AFAF9C8}" srcOrd="0" destOrd="0" presId="urn:microsoft.com/office/officeart/2005/8/layout/hierarchy3"/>
    <dgm:cxn modelId="{989EDE2E-02B3-44BF-84EE-6E2727205409}" type="presOf" srcId="{1F498650-5FB6-41FB-A835-D914BB727F49}" destId="{D6E4D220-974B-40B6-A8C6-7920B8035660}" srcOrd="1" destOrd="0" presId="urn:microsoft.com/office/officeart/2005/8/layout/hierarchy3"/>
    <dgm:cxn modelId="{72001913-E9BD-4097-A013-6CF672B0DC88}" type="presOf" srcId="{BACC922D-2848-4A20-B74C-74E9628B57FE}" destId="{CD74EBB4-CE2C-430F-80F3-B1979B9AA438}" srcOrd="0" destOrd="0" presId="urn:microsoft.com/office/officeart/2005/8/layout/hierarchy3"/>
    <dgm:cxn modelId="{C7393A3E-9418-4B68-8D67-28BF3AF31B43}" type="presOf" srcId="{22DAE51D-48C4-494F-8ADC-66C532034B25}" destId="{923963DD-9045-4FA9-851C-1326A1031236}" srcOrd="0" destOrd="0" presId="urn:microsoft.com/office/officeart/2005/8/layout/hierarchy3"/>
    <dgm:cxn modelId="{BEC3DB6E-D7B9-4D99-90EE-56DB34958898}" type="presOf" srcId="{5D6AC9F3-8DF9-4580-8151-FC25B0FE8978}" destId="{F13CEB7C-84BA-43D0-92F8-119A60D97F05}" srcOrd="0" destOrd="0" presId="urn:microsoft.com/office/officeart/2005/8/layout/hierarchy3"/>
    <dgm:cxn modelId="{1653EB1F-A83A-4B67-958C-6C4B7D05C9D1}" type="presOf" srcId="{537F9786-5EA3-40B5-A418-01D24509EAC3}" destId="{D4DDC77D-9C3F-4D0E-B1E5-4B3E562D2AD4}" srcOrd="0" destOrd="0" presId="urn:microsoft.com/office/officeart/2005/8/layout/hierarchy3"/>
    <dgm:cxn modelId="{2DCC95BF-46D2-4D07-8018-3438854751DB}" type="presOf" srcId="{8D57F16E-331E-40FD-A8C6-188B447792A8}" destId="{FFBE7BFF-2029-4431-8406-1F2D6BD4802E}" srcOrd="1" destOrd="0" presId="urn:microsoft.com/office/officeart/2005/8/layout/hierarchy3"/>
    <dgm:cxn modelId="{5885F63A-F6CB-42D2-BA03-3507AC425139}" srcId="{450D5580-D117-442B-8F21-02A37C513871}" destId="{E48D7743-C086-4844-B884-A5ED1231356A}" srcOrd="0" destOrd="0" parTransId="{26A18267-97CF-498C-B690-7E2D87417822}" sibTransId="{2B7A01A6-A17F-4435-A7BB-CF638996B13A}"/>
    <dgm:cxn modelId="{F5D62548-F6A8-4985-B1EB-048680E84AEA}" type="presOf" srcId="{450D5580-D117-442B-8F21-02A37C513871}" destId="{94A3ADB1-7D35-4587-9B47-F56B7E0EABA4}" srcOrd="0" destOrd="0" presId="urn:microsoft.com/office/officeart/2005/8/layout/hierarchy3"/>
    <dgm:cxn modelId="{A21C23D4-118C-4916-86A1-F8A4916EA3D2}" type="presOf" srcId="{FAEA99F2-1855-4BFC-8BF1-5147F076A81D}" destId="{6FCC492B-2A74-4D77-B79F-CE35F3F52DC3}" srcOrd="0" destOrd="0" presId="urn:microsoft.com/office/officeart/2005/8/layout/hierarchy3"/>
    <dgm:cxn modelId="{099D8FC5-6CB4-4769-AC42-989C09602E01}" type="presOf" srcId="{EE239A3F-B905-47D9-85CA-9AB69C5013FF}" destId="{990D6EB6-71DF-46F0-B702-B57F430DBCB6}" srcOrd="0" destOrd="0" presId="urn:microsoft.com/office/officeart/2005/8/layout/hierarchy3"/>
    <dgm:cxn modelId="{504EB8D1-BE4C-4598-8C20-834484DB34F2}" srcId="{8D57F16E-331E-40FD-A8C6-188B447792A8}" destId="{EE239A3F-B905-47D9-85CA-9AB69C5013FF}" srcOrd="0" destOrd="0" parTransId="{54D79586-C777-4E59-B6EB-84D1D17EE298}" sibTransId="{4C366EF9-DF01-4C99-B35C-7429CF090836}"/>
    <dgm:cxn modelId="{44ABB9C5-202F-43A5-B742-2E9F5727C17E}" type="presParOf" srcId="{EC9F0156-5AFC-461C-B287-394823EE01ED}" destId="{8482B988-16CF-4233-A85C-75BA0F6BB2C7}" srcOrd="0" destOrd="0" presId="urn:microsoft.com/office/officeart/2005/8/layout/hierarchy3"/>
    <dgm:cxn modelId="{5AE36463-D87C-4ED9-9165-1F7F1F3201BD}" type="presParOf" srcId="{8482B988-16CF-4233-A85C-75BA0F6BB2C7}" destId="{9879FA56-C64A-4B5F-95D3-F1137162C94F}" srcOrd="0" destOrd="0" presId="urn:microsoft.com/office/officeart/2005/8/layout/hierarchy3"/>
    <dgm:cxn modelId="{E546BA03-9FC1-4671-AC59-4B2C43FD0A4D}" type="presParOf" srcId="{9879FA56-C64A-4B5F-95D3-F1137162C94F}" destId="{969A8E1E-3792-42C7-A187-DB80700D3C91}" srcOrd="0" destOrd="0" presId="urn:microsoft.com/office/officeart/2005/8/layout/hierarchy3"/>
    <dgm:cxn modelId="{5F4486E4-2368-4C60-8122-3403521121FE}" type="presParOf" srcId="{9879FA56-C64A-4B5F-95D3-F1137162C94F}" destId="{D6E4D220-974B-40B6-A8C6-7920B8035660}" srcOrd="1" destOrd="0" presId="urn:microsoft.com/office/officeart/2005/8/layout/hierarchy3"/>
    <dgm:cxn modelId="{54CB10EC-2907-4E8F-BB0E-F6A937B9DB12}" type="presParOf" srcId="{8482B988-16CF-4233-A85C-75BA0F6BB2C7}" destId="{486A06C2-3E93-4E25-B7D1-0E7DB477776C}" srcOrd="1" destOrd="0" presId="urn:microsoft.com/office/officeart/2005/8/layout/hierarchy3"/>
    <dgm:cxn modelId="{66A0B4D6-5F5E-405A-81C8-5E6D91DA7ADE}" type="presParOf" srcId="{486A06C2-3E93-4E25-B7D1-0E7DB477776C}" destId="{BEB71FC2-7EBA-4BFE-A75D-3A379A47268A}" srcOrd="0" destOrd="0" presId="urn:microsoft.com/office/officeart/2005/8/layout/hierarchy3"/>
    <dgm:cxn modelId="{29FF7179-A065-4412-8F6C-706B51EC195D}" type="presParOf" srcId="{486A06C2-3E93-4E25-B7D1-0E7DB477776C}" destId="{B22CD279-0AEC-4431-BF5A-2684581EA661}" srcOrd="1" destOrd="0" presId="urn:microsoft.com/office/officeart/2005/8/layout/hierarchy3"/>
    <dgm:cxn modelId="{3C6A757C-F595-468D-AA2D-A6707350B796}" type="presParOf" srcId="{486A06C2-3E93-4E25-B7D1-0E7DB477776C}" destId="{92A53260-A7BB-402C-90F0-9AEE56B6FFEA}" srcOrd="2" destOrd="0" presId="urn:microsoft.com/office/officeart/2005/8/layout/hierarchy3"/>
    <dgm:cxn modelId="{EEEFC689-DB1F-4BEA-8B7C-02AE8DB460B5}" type="presParOf" srcId="{486A06C2-3E93-4E25-B7D1-0E7DB477776C}" destId="{3FC526C5-5A79-47C0-8C82-53F1C76A8C6C}" srcOrd="3" destOrd="0" presId="urn:microsoft.com/office/officeart/2005/8/layout/hierarchy3"/>
    <dgm:cxn modelId="{C8D230F4-8F7B-40A2-B26C-540E91D40EEE}" type="presParOf" srcId="{486A06C2-3E93-4E25-B7D1-0E7DB477776C}" destId="{D4DDC77D-9C3F-4D0E-B1E5-4B3E562D2AD4}" srcOrd="4" destOrd="0" presId="urn:microsoft.com/office/officeart/2005/8/layout/hierarchy3"/>
    <dgm:cxn modelId="{6368A4A5-0017-4ED9-AEA6-8D15BB6063A6}" type="presParOf" srcId="{486A06C2-3E93-4E25-B7D1-0E7DB477776C}" destId="{C66F2A75-58FE-42D0-9AB5-F9443AFAF9C8}" srcOrd="5" destOrd="0" presId="urn:microsoft.com/office/officeart/2005/8/layout/hierarchy3"/>
    <dgm:cxn modelId="{850CB0FE-86D2-4B1C-BB6A-B83E82041E7D}" type="presParOf" srcId="{486A06C2-3E93-4E25-B7D1-0E7DB477776C}" destId="{CD74EBB4-CE2C-430F-80F3-B1979B9AA438}" srcOrd="6" destOrd="0" presId="urn:microsoft.com/office/officeart/2005/8/layout/hierarchy3"/>
    <dgm:cxn modelId="{E6AEC908-FF91-4B9D-896E-8182BCFB344C}" type="presParOf" srcId="{486A06C2-3E93-4E25-B7D1-0E7DB477776C}" destId="{ED389B2B-5308-4351-81DA-8BB6DD6A9D75}" srcOrd="7" destOrd="0" presId="urn:microsoft.com/office/officeart/2005/8/layout/hierarchy3"/>
    <dgm:cxn modelId="{D59C6069-EA9B-41BF-83E9-254C401F5831}" type="presParOf" srcId="{486A06C2-3E93-4E25-B7D1-0E7DB477776C}" destId="{B6013FF2-F054-47EC-A281-35DCB552CEAE}" srcOrd="8" destOrd="0" presId="urn:microsoft.com/office/officeart/2005/8/layout/hierarchy3"/>
    <dgm:cxn modelId="{F381D92A-24CD-4BB5-9562-F38CB04F3449}" type="presParOf" srcId="{486A06C2-3E93-4E25-B7D1-0E7DB477776C}" destId="{F13CEB7C-84BA-43D0-92F8-119A60D97F05}" srcOrd="9" destOrd="0" presId="urn:microsoft.com/office/officeart/2005/8/layout/hierarchy3"/>
    <dgm:cxn modelId="{FFB97A38-A4B8-4CBF-808B-110D17E9B02B}" type="presParOf" srcId="{EC9F0156-5AFC-461C-B287-394823EE01ED}" destId="{7A673189-4B4D-4694-9B42-EEE50F10F5E3}" srcOrd="1" destOrd="0" presId="urn:microsoft.com/office/officeart/2005/8/layout/hierarchy3"/>
    <dgm:cxn modelId="{8EE2A17E-1A32-4CB5-B7B2-A46319B55F30}" type="presParOf" srcId="{7A673189-4B4D-4694-9B42-EEE50F10F5E3}" destId="{81A3543B-A6BD-4ABF-A529-398411540CA5}" srcOrd="0" destOrd="0" presId="urn:microsoft.com/office/officeart/2005/8/layout/hierarchy3"/>
    <dgm:cxn modelId="{3EFCD390-64B0-40F9-BFC0-0F879D757C9F}" type="presParOf" srcId="{81A3543B-A6BD-4ABF-A529-398411540CA5}" destId="{94A3ADB1-7D35-4587-9B47-F56B7E0EABA4}" srcOrd="0" destOrd="0" presId="urn:microsoft.com/office/officeart/2005/8/layout/hierarchy3"/>
    <dgm:cxn modelId="{C1E9C3E9-8D11-458B-B8CE-1F088BA35EF5}" type="presParOf" srcId="{81A3543B-A6BD-4ABF-A529-398411540CA5}" destId="{FA0E5712-983B-4F22-B622-EC666282DA80}" srcOrd="1" destOrd="0" presId="urn:microsoft.com/office/officeart/2005/8/layout/hierarchy3"/>
    <dgm:cxn modelId="{14BEEDB5-59FA-48E6-9C0E-6241B5D66AE1}" type="presParOf" srcId="{7A673189-4B4D-4694-9B42-EEE50F10F5E3}" destId="{4E34205B-81CF-477A-81AF-CD7677BFBA85}" srcOrd="1" destOrd="0" presId="urn:microsoft.com/office/officeart/2005/8/layout/hierarchy3"/>
    <dgm:cxn modelId="{040DE60B-DCC7-491B-87BF-787416869A13}" type="presParOf" srcId="{4E34205B-81CF-477A-81AF-CD7677BFBA85}" destId="{7C5BCCBF-801D-4381-AFE2-9B0594FF3050}" srcOrd="0" destOrd="0" presId="urn:microsoft.com/office/officeart/2005/8/layout/hierarchy3"/>
    <dgm:cxn modelId="{6583861E-E4B9-47E8-82F2-20E13FCE4098}" type="presParOf" srcId="{4E34205B-81CF-477A-81AF-CD7677BFBA85}" destId="{B8F8BD93-8C7B-406C-BEFE-35B8352A5F5D}" srcOrd="1" destOrd="0" presId="urn:microsoft.com/office/officeart/2005/8/layout/hierarchy3"/>
    <dgm:cxn modelId="{0C08467D-2EF1-483C-8890-F7B001C5C9DF}" type="presParOf" srcId="{4E34205B-81CF-477A-81AF-CD7677BFBA85}" destId="{6FCC492B-2A74-4D77-B79F-CE35F3F52DC3}" srcOrd="2" destOrd="0" presId="urn:microsoft.com/office/officeart/2005/8/layout/hierarchy3"/>
    <dgm:cxn modelId="{BA89D021-0FD1-4745-99BD-6EF6DF004CC6}" type="presParOf" srcId="{4E34205B-81CF-477A-81AF-CD7677BFBA85}" destId="{4851B5F6-525F-4B25-8D8E-70236337455A}" srcOrd="3" destOrd="0" presId="urn:microsoft.com/office/officeart/2005/8/layout/hierarchy3"/>
    <dgm:cxn modelId="{CA39106C-57D1-447F-B19F-4EDF96753150}" type="presParOf" srcId="{4E34205B-81CF-477A-81AF-CD7677BFBA85}" destId="{0CBDE8D6-C2D7-4213-93D2-E2424E13C8C0}" srcOrd="4" destOrd="0" presId="urn:microsoft.com/office/officeart/2005/8/layout/hierarchy3"/>
    <dgm:cxn modelId="{614A46C8-F4C0-46C8-BC26-03A8DC01C008}" type="presParOf" srcId="{4E34205B-81CF-477A-81AF-CD7677BFBA85}" destId="{FC1C9B68-AD3F-405F-8168-56A923A6061D}" srcOrd="5" destOrd="0" presId="urn:microsoft.com/office/officeart/2005/8/layout/hierarchy3"/>
    <dgm:cxn modelId="{D5E73C05-557C-4BEC-AA07-A67E8F5B7F3C}" type="presParOf" srcId="{4E34205B-81CF-477A-81AF-CD7677BFBA85}" destId="{9605805D-570D-4E4C-A299-8B27CDA08DDB}" srcOrd="6" destOrd="0" presId="urn:microsoft.com/office/officeart/2005/8/layout/hierarchy3"/>
    <dgm:cxn modelId="{8C41AEC3-E222-4257-A657-8B0B97245253}" type="presParOf" srcId="{4E34205B-81CF-477A-81AF-CD7677BFBA85}" destId="{27263DB1-47F9-4976-A5A5-28B078B26A18}" srcOrd="7" destOrd="0" presId="urn:microsoft.com/office/officeart/2005/8/layout/hierarchy3"/>
    <dgm:cxn modelId="{27BD17C5-7E0F-4BB2-88C8-87E3BCF61CFD}" type="presParOf" srcId="{4E34205B-81CF-477A-81AF-CD7677BFBA85}" destId="{7BF3FC8D-804D-43BE-8B19-CC13647D7EE5}" srcOrd="8" destOrd="0" presId="urn:microsoft.com/office/officeart/2005/8/layout/hierarchy3"/>
    <dgm:cxn modelId="{14D95A69-2009-4A7E-AC9B-737E6D4B7938}" type="presParOf" srcId="{4E34205B-81CF-477A-81AF-CD7677BFBA85}" destId="{5EAE0BC6-E86B-4760-A88C-EB5902FD628D}" srcOrd="9" destOrd="0" presId="urn:microsoft.com/office/officeart/2005/8/layout/hierarchy3"/>
    <dgm:cxn modelId="{AF2FF0C2-1B50-48B8-BE82-12A38C47F089}" type="presParOf" srcId="{EC9F0156-5AFC-461C-B287-394823EE01ED}" destId="{F22FCE34-3D6A-4C5B-BD94-868AEC01F4B5}" srcOrd="2" destOrd="0" presId="urn:microsoft.com/office/officeart/2005/8/layout/hierarchy3"/>
    <dgm:cxn modelId="{3D0B4EBA-CDF5-4EB5-B86B-695B9BDAD66A}" type="presParOf" srcId="{F22FCE34-3D6A-4C5B-BD94-868AEC01F4B5}" destId="{BCF0CB25-9541-4429-8164-1872E1F315FB}" srcOrd="0" destOrd="0" presId="urn:microsoft.com/office/officeart/2005/8/layout/hierarchy3"/>
    <dgm:cxn modelId="{85E9F0F3-49C3-4401-9645-3531D1722A01}" type="presParOf" srcId="{BCF0CB25-9541-4429-8164-1872E1F315FB}" destId="{16D2CE98-B812-4544-A0CB-241DA2224306}" srcOrd="0" destOrd="0" presId="urn:microsoft.com/office/officeart/2005/8/layout/hierarchy3"/>
    <dgm:cxn modelId="{7F27E73A-C2A8-41A8-9F35-CE9D43B7B431}" type="presParOf" srcId="{BCF0CB25-9541-4429-8164-1872E1F315FB}" destId="{FFBE7BFF-2029-4431-8406-1F2D6BD4802E}" srcOrd="1" destOrd="0" presId="urn:microsoft.com/office/officeart/2005/8/layout/hierarchy3"/>
    <dgm:cxn modelId="{E935408E-B852-498F-9FE6-E413BA3B8CE7}" type="presParOf" srcId="{F22FCE34-3D6A-4C5B-BD94-868AEC01F4B5}" destId="{34629C02-099B-4645-832D-5646FF5EDC4D}" srcOrd="1" destOrd="0" presId="urn:microsoft.com/office/officeart/2005/8/layout/hierarchy3"/>
    <dgm:cxn modelId="{1EED4E92-7EAE-420A-9971-D822AC06016C}" type="presParOf" srcId="{34629C02-099B-4645-832D-5646FF5EDC4D}" destId="{7B95F02A-F829-4758-A893-B517E85B62DC}" srcOrd="0" destOrd="0" presId="urn:microsoft.com/office/officeart/2005/8/layout/hierarchy3"/>
    <dgm:cxn modelId="{04CA4844-C4DD-4903-8586-8AA88DF1DBA0}" type="presParOf" srcId="{34629C02-099B-4645-832D-5646FF5EDC4D}" destId="{990D6EB6-71DF-46F0-B702-B57F430DBCB6}" srcOrd="1" destOrd="0" presId="urn:microsoft.com/office/officeart/2005/8/layout/hierarchy3"/>
    <dgm:cxn modelId="{4FB6724F-07FC-45C8-A77B-BF39E71AE4E9}" type="presParOf" srcId="{34629C02-099B-4645-832D-5646FF5EDC4D}" destId="{F547B171-5AC4-4B2E-BC00-34FAA0C2D13F}" srcOrd="2" destOrd="0" presId="urn:microsoft.com/office/officeart/2005/8/layout/hierarchy3"/>
    <dgm:cxn modelId="{E7D7D808-136A-4A3E-82FF-634AFB08068B}" type="presParOf" srcId="{34629C02-099B-4645-832D-5646FF5EDC4D}" destId="{DDAF7EB0-7488-4768-9429-676DEBF40774}" srcOrd="3" destOrd="0" presId="urn:microsoft.com/office/officeart/2005/8/layout/hierarchy3"/>
    <dgm:cxn modelId="{C9251A40-19BF-4AAF-924C-ECC6B6F100AB}" type="presParOf" srcId="{34629C02-099B-4645-832D-5646FF5EDC4D}" destId="{923963DD-9045-4FA9-851C-1326A1031236}" srcOrd="4" destOrd="0" presId="urn:microsoft.com/office/officeart/2005/8/layout/hierarchy3"/>
    <dgm:cxn modelId="{265F6DD8-BFA5-465E-84C7-D49A35EBF8BE}" type="presParOf" srcId="{34629C02-099B-4645-832D-5646FF5EDC4D}" destId="{93B8156D-A2E3-43FE-BC30-15C33CC2D120}" srcOrd="5" destOrd="0" presId="urn:microsoft.com/office/officeart/2005/8/layout/hierarchy3"/>
    <dgm:cxn modelId="{E12B98DD-AD10-4E67-9869-AD7488A65A3D}" type="presParOf" srcId="{34629C02-099B-4645-832D-5646FF5EDC4D}" destId="{FFBB6130-D063-4179-A565-BF58091942AE}" srcOrd="6" destOrd="0" presId="urn:microsoft.com/office/officeart/2005/8/layout/hierarchy3"/>
    <dgm:cxn modelId="{601DDD0A-9666-42A3-A27F-F0EC079F1124}" type="presParOf" srcId="{34629C02-099B-4645-832D-5646FF5EDC4D}" destId="{66F38A69-5422-4D55-AEC7-511DBBA1F521}" srcOrd="7" destOrd="0" presId="urn:microsoft.com/office/officeart/2005/8/layout/hierarchy3"/>
    <dgm:cxn modelId="{E755FB5C-F6FD-4F0C-AF9F-1556C537C2B4}" type="presParOf" srcId="{34629C02-099B-4645-832D-5646FF5EDC4D}" destId="{C81235DE-0FC4-4D93-9FB9-E1F8F066A8C3}" srcOrd="8" destOrd="0" presId="urn:microsoft.com/office/officeart/2005/8/layout/hierarchy3"/>
    <dgm:cxn modelId="{001C3388-406F-4885-A552-A9465416EB38}" type="presParOf" srcId="{34629C02-099B-4645-832D-5646FF5EDC4D}" destId="{72DF597E-69AB-42B7-80B5-7C8191849B6A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C2662B-C197-4451-A28C-48FC417E7157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4859D2F-7D7F-4245-BB6E-D8DDCB5253EB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/>
        </a:solidFill>
        <a:ln/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OLAP</a:t>
          </a:r>
          <a:endParaRPr lang="ru-RU" sz="1600" dirty="0">
            <a:solidFill>
              <a:schemeClr val="bg1"/>
            </a:solidFill>
          </a:endParaRPr>
        </a:p>
      </dgm:t>
    </dgm:pt>
    <dgm:pt modelId="{26A57956-C97D-4D7F-B646-FEFAC375689D}" type="parTrans" cxnId="{683833E5-CC3B-4A22-BC0A-66D6338F0F90}">
      <dgm:prSet/>
      <dgm:spPr/>
      <dgm:t>
        <a:bodyPr/>
        <a:lstStyle/>
        <a:p>
          <a:endParaRPr lang="ru-RU"/>
        </a:p>
      </dgm:t>
    </dgm:pt>
    <dgm:pt modelId="{CE02EE3B-FBAA-4858-A8CE-D479724B40E3}" type="sibTrans" cxnId="{683833E5-CC3B-4A22-BC0A-66D6338F0F90}">
      <dgm:prSet/>
      <dgm:spPr/>
      <dgm:t>
        <a:bodyPr/>
        <a:lstStyle/>
        <a:p>
          <a:endParaRPr lang="ru-RU"/>
        </a:p>
      </dgm:t>
    </dgm:pt>
    <dgm:pt modelId="{D76A0CB9-FD0E-45CC-B004-6592B54830A1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/>
        </a:solidFill>
        <a:ln/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Кластеры</a:t>
          </a:r>
          <a:endParaRPr lang="ru-RU" sz="1600" dirty="0">
            <a:solidFill>
              <a:schemeClr val="bg1"/>
            </a:solidFill>
          </a:endParaRPr>
        </a:p>
      </dgm:t>
    </dgm:pt>
    <dgm:pt modelId="{30F2C510-EF93-43EB-89D6-B7705FF1C996}" type="parTrans" cxnId="{695DF302-2DBD-433B-B8FE-C78AEBDCCA57}">
      <dgm:prSet/>
      <dgm:spPr/>
      <dgm:t>
        <a:bodyPr/>
        <a:lstStyle/>
        <a:p>
          <a:endParaRPr lang="ru-RU"/>
        </a:p>
      </dgm:t>
    </dgm:pt>
    <dgm:pt modelId="{FC19096E-5C45-4726-99D3-A58C05A113D8}" type="sibTrans" cxnId="{695DF302-2DBD-433B-B8FE-C78AEBDCCA57}">
      <dgm:prSet/>
      <dgm:spPr/>
      <dgm:t>
        <a:bodyPr/>
        <a:lstStyle/>
        <a:p>
          <a:endParaRPr lang="ru-RU"/>
        </a:p>
      </dgm:t>
    </dgm:pt>
    <dgm:pt modelId="{6CED25E1-97D7-49B4-89A5-50CEBF3473C6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/>
        </a:solidFill>
        <a:ln/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Диаграммы</a:t>
          </a:r>
          <a:endParaRPr lang="ru-RU" sz="1600" dirty="0">
            <a:solidFill>
              <a:schemeClr val="bg1"/>
            </a:solidFill>
          </a:endParaRPr>
        </a:p>
      </dgm:t>
    </dgm:pt>
    <dgm:pt modelId="{7F72BE16-178A-47D5-9CD1-5BFDD46DE5EB}" type="parTrans" cxnId="{C4778CB2-A2FA-45EB-8544-41A723B2352A}">
      <dgm:prSet/>
      <dgm:spPr/>
      <dgm:t>
        <a:bodyPr/>
        <a:lstStyle/>
        <a:p>
          <a:endParaRPr lang="ru-RU"/>
        </a:p>
      </dgm:t>
    </dgm:pt>
    <dgm:pt modelId="{DE05CFDC-2497-4B99-B502-DE32E76FE019}" type="sibTrans" cxnId="{C4778CB2-A2FA-45EB-8544-41A723B2352A}">
      <dgm:prSet/>
      <dgm:spPr/>
      <dgm:t>
        <a:bodyPr/>
        <a:lstStyle/>
        <a:p>
          <a:endParaRPr lang="ru-RU"/>
        </a:p>
      </dgm:t>
    </dgm:pt>
    <dgm:pt modelId="{7793FEEC-BA0E-4F39-9968-EEC943763D0B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/>
        </a:solidFill>
        <a:ln/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Связи</a:t>
          </a:r>
          <a:endParaRPr lang="ru-RU" sz="1600" dirty="0">
            <a:solidFill>
              <a:schemeClr val="bg1"/>
            </a:solidFill>
          </a:endParaRPr>
        </a:p>
      </dgm:t>
    </dgm:pt>
    <dgm:pt modelId="{808C26B9-AC9F-4856-9F1D-0BC42CCC3C6D}" type="parTrans" cxnId="{612E9289-33A7-4920-83A9-8BBEA25B3E5D}">
      <dgm:prSet/>
      <dgm:spPr/>
      <dgm:t>
        <a:bodyPr/>
        <a:lstStyle/>
        <a:p>
          <a:endParaRPr lang="ru-RU"/>
        </a:p>
      </dgm:t>
    </dgm:pt>
    <dgm:pt modelId="{7827FFF4-27A5-4EF2-8AD0-213D5BEDF395}" type="sibTrans" cxnId="{612E9289-33A7-4920-83A9-8BBEA25B3E5D}">
      <dgm:prSet/>
      <dgm:spPr/>
      <dgm:t>
        <a:bodyPr/>
        <a:lstStyle/>
        <a:p>
          <a:endParaRPr lang="ru-RU"/>
        </a:p>
      </dgm:t>
    </dgm:pt>
    <dgm:pt modelId="{2456C97B-CF1E-43CE-884F-CDF9537A03E9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/>
        </a:solidFill>
        <a:ln/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Деревья</a:t>
          </a:r>
          <a:endParaRPr lang="ru-RU" sz="1600" dirty="0">
            <a:solidFill>
              <a:schemeClr val="bg1"/>
            </a:solidFill>
          </a:endParaRPr>
        </a:p>
      </dgm:t>
    </dgm:pt>
    <dgm:pt modelId="{97616A3A-2226-4048-AE81-B48FD3F3F7F9}" type="parTrans" cxnId="{EE038189-5EBA-4A47-8166-24AAD7C5C81D}">
      <dgm:prSet/>
      <dgm:spPr/>
      <dgm:t>
        <a:bodyPr/>
        <a:lstStyle/>
        <a:p>
          <a:endParaRPr lang="ru-RU"/>
        </a:p>
      </dgm:t>
    </dgm:pt>
    <dgm:pt modelId="{33D435FD-5C2B-4B66-B2A8-14467281F795}" type="sibTrans" cxnId="{EE038189-5EBA-4A47-8166-24AAD7C5C81D}">
      <dgm:prSet/>
      <dgm:spPr/>
      <dgm:t>
        <a:bodyPr/>
        <a:lstStyle/>
        <a:p>
          <a:endParaRPr lang="ru-RU"/>
        </a:p>
      </dgm:t>
    </dgm:pt>
    <dgm:pt modelId="{1DD04528-77A1-4969-B3B7-FFFB90C1D0BD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/>
        </a:solidFill>
        <a:ln/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Графики</a:t>
          </a:r>
          <a:endParaRPr lang="ru-RU" sz="1600" dirty="0">
            <a:solidFill>
              <a:schemeClr val="bg1"/>
            </a:solidFill>
          </a:endParaRPr>
        </a:p>
      </dgm:t>
    </dgm:pt>
    <dgm:pt modelId="{B7B1B48E-1FD3-42ED-9519-91FDEBE3624C}" type="parTrans" cxnId="{B912FAD1-AF71-42D6-BA00-E0E3D807DA2D}">
      <dgm:prSet/>
      <dgm:spPr/>
      <dgm:t>
        <a:bodyPr/>
        <a:lstStyle/>
        <a:p>
          <a:endParaRPr lang="ru-RU"/>
        </a:p>
      </dgm:t>
    </dgm:pt>
    <dgm:pt modelId="{B9C72F04-41DF-4C69-93AB-3E7CFEE2CAC6}" type="sibTrans" cxnId="{B912FAD1-AF71-42D6-BA00-E0E3D807DA2D}">
      <dgm:prSet/>
      <dgm:spPr/>
      <dgm:t>
        <a:bodyPr/>
        <a:lstStyle/>
        <a:p>
          <a:endParaRPr lang="ru-RU"/>
        </a:p>
      </dgm:t>
    </dgm:pt>
    <dgm:pt modelId="{4A2DD94B-606D-47B0-9A20-D69546BCC981}" type="pres">
      <dgm:prSet presAssocID="{43C2662B-C197-4451-A28C-48FC417E7157}" presName="diagram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170B181B-DCAD-4BD6-A4E3-5F6EADC6C43C}" type="pres">
      <dgm:prSet presAssocID="{D4859D2F-7D7F-4245-BB6E-D8DDCB5253EB}" presName="composite" presStyleCnt="0"/>
      <dgm:spPr/>
    </dgm:pt>
    <dgm:pt modelId="{8D1CD931-C44E-4601-8B3B-8EFAA6F23B69}" type="pres">
      <dgm:prSet presAssocID="{D4859D2F-7D7F-4245-BB6E-D8DDCB5253EB}" presName="Image" presStyleLbl="bgShp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73288886-9705-4F2D-AF2A-84883EA498CA}" type="pres">
      <dgm:prSet presAssocID="{D4859D2F-7D7F-4245-BB6E-D8DDCB5253EB}" presName="Parent" presStyleLbl="node0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6267A-64E1-4E28-9E0F-50762F68C46B}" type="pres">
      <dgm:prSet presAssocID="{CE02EE3B-FBAA-4858-A8CE-D479724B40E3}" presName="sibTrans" presStyleCnt="0"/>
      <dgm:spPr/>
    </dgm:pt>
    <dgm:pt modelId="{BB56D7E8-73AE-459E-995C-90D1606EBD6E}" type="pres">
      <dgm:prSet presAssocID="{D76A0CB9-FD0E-45CC-B004-6592B54830A1}" presName="composite" presStyleCnt="0"/>
      <dgm:spPr/>
    </dgm:pt>
    <dgm:pt modelId="{524DBAEB-41E6-4ED4-8278-9762475D59D8}" type="pres">
      <dgm:prSet presAssocID="{D76A0CB9-FD0E-45CC-B004-6592B54830A1}" presName="Image" presStyleLbl="bgShp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9BC7D409-9937-48C9-A0DD-8D96686AA380}" type="pres">
      <dgm:prSet presAssocID="{D76A0CB9-FD0E-45CC-B004-6592B54830A1}" presName="Parent" presStyleLbl="node0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C8289-7532-46AF-A9D5-5E761B1F9039}" type="pres">
      <dgm:prSet presAssocID="{FC19096E-5C45-4726-99D3-A58C05A113D8}" presName="sibTrans" presStyleCnt="0"/>
      <dgm:spPr/>
    </dgm:pt>
    <dgm:pt modelId="{DDE6402D-6E33-426B-AB4B-79F13527C35B}" type="pres">
      <dgm:prSet presAssocID="{6CED25E1-97D7-49B4-89A5-50CEBF3473C6}" presName="composite" presStyleCnt="0"/>
      <dgm:spPr/>
    </dgm:pt>
    <dgm:pt modelId="{7014CE52-BD4C-4B7E-B7A8-1294E5464DF4}" type="pres">
      <dgm:prSet presAssocID="{6CED25E1-97D7-49B4-89A5-50CEBF3473C6}" presName="Image" presStyleLbl="bgShp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/>
        </a:p>
      </dgm:t>
    </dgm:pt>
    <dgm:pt modelId="{BF86252F-0F01-4ED9-B670-10F9FEE535C1}" type="pres">
      <dgm:prSet presAssocID="{6CED25E1-97D7-49B4-89A5-50CEBF3473C6}" presName="Parent" presStyleLbl="node0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80886-AAAE-46ED-995C-D2B492D506D6}" type="pres">
      <dgm:prSet presAssocID="{DE05CFDC-2497-4B99-B502-DE32E76FE019}" presName="sibTrans" presStyleCnt="0"/>
      <dgm:spPr/>
    </dgm:pt>
    <dgm:pt modelId="{95ED0D07-567B-4C32-A6BD-82ABABFA6FA8}" type="pres">
      <dgm:prSet presAssocID="{1DD04528-77A1-4969-B3B7-FFFB90C1D0BD}" presName="composite" presStyleCnt="0"/>
      <dgm:spPr/>
    </dgm:pt>
    <dgm:pt modelId="{FF0A47EA-456E-466F-AFE4-5E97099DDBE3}" type="pres">
      <dgm:prSet presAssocID="{1DD04528-77A1-4969-B3B7-FFFB90C1D0BD}" presName="Image" presStyleLbl="bgShp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/>
        </a:p>
      </dgm:t>
    </dgm:pt>
    <dgm:pt modelId="{DF79A14F-40C6-4057-8139-69D87C5D21FF}" type="pres">
      <dgm:prSet presAssocID="{1DD04528-77A1-4969-B3B7-FFFB90C1D0BD}" presName="Parent" presStyleLbl="node0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E2EA5-CF3F-4687-9F5C-7DDC9FC5B002}" type="pres">
      <dgm:prSet presAssocID="{B9C72F04-41DF-4C69-93AB-3E7CFEE2CAC6}" presName="sibTrans" presStyleCnt="0"/>
      <dgm:spPr/>
    </dgm:pt>
    <dgm:pt modelId="{FEA256BE-5DE7-4A36-AA98-DB2806962289}" type="pres">
      <dgm:prSet presAssocID="{2456C97B-CF1E-43CE-884F-CDF9537A03E9}" presName="composite" presStyleCnt="0"/>
      <dgm:spPr/>
    </dgm:pt>
    <dgm:pt modelId="{4F15FA67-CC25-4E33-9C6C-DCE6BB49AF34}" type="pres">
      <dgm:prSet presAssocID="{2456C97B-CF1E-43CE-884F-CDF9537A03E9}" presName="Image" presStyleLbl="bgShp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/>
        </a:p>
      </dgm:t>
    </dgm:pt>
    <dgm:pt modelId="{10C96C49-1190-4B36-93F2-D2322E0F1960}" type="pres">
      <dgm:prSet presAssocID="{2456C97B-CF1E-43CE-884F-CDF9537A03E9}" presName="Parent" presStyleLbl="node0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7FE21-05A9-4BEA-AB97-3DC5745B4269}" type="pres">
      <dgm:prSet presAssocID="{33D435FD-5C2B-4B66-B2A8-14467281F795}" presName="sibTrans" presStyleCnt="0"/>
      <dgm:spPr/>
    </dgm:pt>
    <dgm:pt modelId="{7411F11B-F930-45E0-8AB6-D4C41316469C}" type="pres">
      <dgm:prSet presAssocID="{7793FEEC-BA0E-4F39-9968-EEC943763D0B}" presName="composite" presStyleCnt="0"/>
      <dgm:spPr/>
    </dgm:pt>
    <dgm:pt modelId="{C54A749A-4A0C-4BD6-A41A-0A896ABE40AE}" type="pres">
      <dgm:prSet presAssocID="{7793FEEC-BA0E-4F39-9968-EEC943763D0B}" presName="Image" presStyleLbl="bgShp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/>
        </a:p>
      </dgm:t>
    </dgm:pt>
    <dgm:pt modelId="{3FD34CDD-1794-4DD4-B425-C93F8F9A40BC}" type="pres">
      <dgm:prSet presAssocID="{7793FEEC-BA0E-4F39-9968-EEC943763D0B}" presName="Parent" presStyleLbl="node0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DFCCAD-4BE1-4939-A030-97B8E44B901A}" type="presOf" srcId="{D4859D2F-7D7F-4245-BB6E-D8DDCB5253EB}" destId="{73288886-9705-4F2D-AF2A-84883EA498CA}" srcOrd="0" destOrd="0" presId="urn:microsoft.com/office/officeart/2008/layout/BendingPictureCaption"/>
    <dgm:cxn modelId="{8E73CD87-2644-4A74-A10D-240E36F1A0DF}" type="presOf" srcId="{6CED25E1-97D7-49B4-89A5-50CEBF3473C6}" destId="{BF86252F-0F01-4ED9-B670-10F9FEE535C1}" srcOrd="0" destOrd="0" presId="urn:microsoft.com/office/officeart/2008/layout/BendingPictureCaption"/>
    <dgm:cxn modelId="{B912FAD1-AF71-42D6-BA00-E0E3D807DA2D}" srcId="{43C2662B-C197-4451-A28C-48FC417E7157}" destId="{1DD04528-77A1-4969-B3B7-FFFB90C1D0BD}" srcOrd="3" destOrd="0" parTransId="{B7B1B48E-1FD3-42ED-9519-91FDEBE3624C}" sibTransId="{B9C72F04-41DF-4C69-93AB-3E7CFEE2CAC6}"/>
    <dgm:cxn modelId="{C4778CB2-A2FA-45EB-8544-41A723B2352A}" srcId="{43C2662B-C197-4451-A28C-48FC417E7157}" destId="{6CED25E1-97D7-49B4-89A5-50CEBF3473C6}" srcOrd="2" destOrd="0" parTransId="{7F72BE16-178A-47D5-9CD1-5BFDD46DE5EB}" sibTransId="{DE05CFDC-2497-4B99-B502-DE32E76FE019}"/>
    <dgm:cxn modelId="{EE038189-5EBA-4A47-8166-24AAD7C5C81D}" srcId="{43C2662B-C197-4451-A28C-48FC417E7157}" destId="{2456C97B-CF1E-43CE-884F-CDF9537A03E9}" srcOrd="4" destOrd="0" parTransId="{97616A3A-2226-4048-AE81-B48FD3F3F7F9}" sibTransId="{33D435FD-5C2B-4B66-B2A8-14467281F795}"/>
    <dgm:cxn modelId="{695DF302-2DBD-433B-B8FE-C78AEBDCCA57}" srcId="{43C2662B-C197-4451-A28C-48FC417E7157}" destId="{D76A0CB9-FD0E-45CC-B004-6592B54830A1}" srcOrd="1" destOrd="0" parTransId="{30F2C510-EF93-43EB-89D6-B7705FF1C996}" sibTransId="{FC19096E-5C45-4726-99D3-A58C05A113D8}"/>
    <dgm:cxn modelId="{2AF5F79D-B0CC-469B-8056-D42DA2ED2B7D}" type="presOf" srcId="{2456C97B-CF1E-43CE-884F-CDF9537A03E9}" destId="{10C96C49-1190-4B36-93F2-D2322E0F1960}" srcOrd="0" destOrd="0" presId="urn:microsoft.com/office/officeart/2008/layout/BendingPictureCaption"/>
    <dgm:cxn modelId="{683833E5-CC3B-4A22-BC0A-66D6338F0F90}" srcId="{43C2662B-C197-4451-A28C-48FC417E7157}" destId="{D4859D2F-7D7F-4245-BB6E-D8DDCB5253EB}" srcOrd="0" destOrd="0" parTransId="{26A57956-C97D-4D7F-B646-FEFAC375689D}" sibTransId="{CE02EE3B-FBAA-4858-A8CE-D479724B40E3}"/>
    <dgm:cxn modelId="{8DA40307-AC41-4D8C-9B94-863F914A2EE8}" type="presOf" srcId="{1DD04528-77A1-4969-B3B7-FFFB90C1D0BD}" destId="{DF79A14F-40C6-4057-8139-69D87C5D21FF}" srcOrd="0" destOrd="0" presId="urn:microsoft.com/office/officeart/2008/layout/BendingPictureCaption"/>
    <dgm:cxn modelId="{23939E18-76FB-4AD4-A094-657DEB5FA390}" type="presOf" srcId="{D76A0CB9-FD0E-45CC-B004-6592B54830A1}" destId="{9BC7D409-9937-48C9-A0DD-8D96686AA380}" srcOrd="0" destOrd="0" presId="urn:microsoft.com/office/officeart/2008/layout/BendingPictureCaption"/>
    <dgm:cxn modelId="{612E9289-33A7-4920-83A9-8BBEA25B3E5D}" srcId="{43C2662B-C197-4451-A28C-48FC417E7157}" destId="{7793FEEC-BA0E-4F39-9968-EEC943763D0B}" srcOrd="5" destOrd="0" parTransId="{808C26B9-AC9F-4856-9F1D-0BC42CCC3C6D}" sibTransId="{7827FFF4-27A5-4EF2-8AD0-213D5BEDF395}"/>
    <dgm:cxn modelId="{7B3F1FFE-8DC5-4D9A-B071-1BBB9DC2E22F}" type="presOf" srcId="{43C2662B-C197-4451-A28C-48FC417E7157}" destId="{4A2DD94B-606D-47B0-9A20-D69546BCC981}" srcOrd="0" destOrd="0" presId="urn:microsoft.com/office/officeart/2008/layout/BendingPictureCaption"/>
    <dgm:cxn modelId="{03F04BDE-5456-43AA-BEDF-425613E66299}" type="presOf" srcId="{7793FEEC-BA0E-4F39-9968-EEC943763D0B}" destId="{3FD34CDD-1794-4DD4-B425-C93F8F9A40BC}" srcOrd="0" destOrd="0" presId="urn:microsoft.com/office/officeart/2008/layout/BendingPictureCaption"/>
    <dgm:cxn modelId="{18331E01-40DA-48E8-8FB3-9CD6FF4E1540}" type="presParOf" srcId="{4A2DD94B-606D-47B0-9A20-D69546BCC981}" destId="{170B181B-DCAD-4BD6-A4E3-5F6EADC6C43C}" srcOrd="0" destOrd="0" presId="urn:microsoft.com/office/officeart/2008/layout/BendingPictureCaption"/>
    <dgm:cxn modelId="{D1E6E287-FC68-4A8E-BCF2-8F4F3F3E55B1}" type="presParOf" srcId="{170B181B-DCAD-4BD6-A4E3-5F6EADC6C43C}" destId="{8D1CD931-C44E-4601-8B3B-8EFAA6F23B69}" srcOrd="0" destOrd="0" presId="urn:microsoft.com/office/officeart/2008/layout/BendingPictureCaption"/>
    <dgm:cxn modelId="{E6A9EB4B-8B5A-4E61-AB1E-6E6DCBDF9474}" type="presParOf" srcId="{170B181B-DCAD-4BD6-A4E3-5F6EADC6C43C}" destId="{73288886-9705-4F2D-AF2A-84883EA498CA}" srcOrd="1" destOrd="0" presId="urn:microsoft.com/office/officeart/2008/layout/BendingPictureCaption"/>
    <dgm:cxn modelId="{A0E9519B-1A95-4AEB-8495-84485DD1817C}" type="presParOf" srcId="{4A2DD94B-606D-47B0-9A20-D69546BCC981}" destId="{6BE6267A-64E1-4E28-9E0F-50762F68C46B}" srcOrd="1" destOrd="0" presId="urn:microsoft.com/office/officeart/2008/layout/BendingPictureCaption"/>
    <dgm:cxn modelId="{0D77ED63-42B6-4D01-A3E8-3B134A228C99}" type="presParOf" srcId="{4A2DD94B-606D-47B0-9A20-D69546BCC981}" destId="{BB56D7E8-73AE-459E-995C-90D1606EBD6E}" srcOrd="2" destOrd="0" presId="urn:microsoft.com/office/officeart/2008/layout/BendingPictureCaption"/>
    <dgm:cxn modelId="{47B7E133-97DC-4770-A76B-2E70EA4F27DD}" type="presParOf" srcId="{BB56D7E8-73AE-459E-995C-90D1606EBD6E}" destId="{524DBAEB-41E6-4ED4-8278-9762475D59D8}" srcOrd="0" destOrd="0" presId="urn:microsoft.com/office/officeart/2008/layout/BendingPictureCaption"/>
    <dgm:cxn modelId="{7F40ED29-EE04-4516-B90C-393766FAFE20}" type="presParOf" srcId="{BB56D7E8-73AE-459E-995C-90D1606EBD6E}" destId="{9BC7D409-9937-48C9-A0DD-8D96686AA380}" srcOrd="1" destOrd="0" presId="urn:microsoft.com/office/officeart/2008/layout/BendingPictureCaption"/>
    <dgm:cxn modelId="{11E9907C-1826-4F08-B084-97EBE0E4A7F6}" type="presParOf" srcId="{4A2DD94B-606D-47B0-9A20-D69546BCC981}" destId="{F8CC8289-7532-46AF-A9D5-5E761B1F9039}" srcOrd="3" destOrd="0" presId="urn:microsoft.com/office/officeart/2008/layout/BendingPictureCaption"/>
    <dgm:cxn modelId="{488DFDE9-7F6C-49FD-AE46-36B8CE5CB7D9}" type="presParOf" srcId="{4A2DD94B-606D-47B0-9A20-D69546BCC981}" destId="{DDE6402D-6E33-426B-AB4B-79F13527C35B}" srcOrd="4" destOrd="0" presId="urn:microsoft.com/office/officeart/2008/layout/BendingPictureCaption"/>
    <dgm:cxn modelId="{AA617339-FBE8-45B6-803C-8387595C815B}" type="presParOf" srcId="{DDE6402D-6E33-426B-AB4B-79F13527C35B}" destId="{7014CE52-BD4C-4B7E-B7A8-1294E5464DF4}" srcOrd="0" destOrd="0" presId="urn:microsoft.com/office/officeart/2008/layout/BendingPictureCaption"/>
    <dgm:cxn modelId="{6C03317B-AB8B-40F8-8202-FC1D667E5A41}" type="presParOf" srcId="{DDE6402D-6E33-426B-AB4B-79F13527C35B}" destId="{BF86252F-0F01-4ED9-B670-10F9FEE535C1}" srcOrd="1" destOrd="0" presId="urn:microsoft.com/office/officeart/2008/layout/BendingPictureCaption"/>
    <dgm:cxn modelId="{55ABA29B-F548-48E0-AA55-886A2D4D33D6}" type="presParOf" srcId="{4A2DD94B-606D-47B0-9A20-D69546BCC981}" destId="{29580886-AAAE-46ED-995C-D2B492D506D6}" srcOrd="5" destOrd="0" presId="urn:microsoft.com/office/officeart/2008/layout/BendingPictureCaption"/>
    <dgm:cxn modelId="{AF2B7CC3-B9FA-4B7D-947D-D0F376378DE3}" type="presParOf" srcId="{4A2DD94B-606D-47B0-9A20-D69546BCC981}" destId="{95ED0D07-567B-4C32-A6BD-82ABABFA6FA8}" srcOrd="6" destOrd="0" presId="urn:microsoft.com/office/officeart/2008/layout/BendingPictureCaption"/>
    <dgm:cxn modelId="{98034C14-BC6E-42C3-A626-805EAB4EDC94}" type="presParOf" srcId="{95ED0D07-567B-4C32-A6BD-82ABABFA6FA8}" destId="{FF0A47EA-456E-466F-AFE4-5E97099DDBE3}" srcOrd="0" destOrd="0" presId="urn:microsoft.com/office/officeart/2008/layout/BendingPictureCaption"/>
    <dgm:cxn modelId="{678FA22A-8B50-4FBA-A8C1-30FCEF5B7B40}" type="presParOf" srcId="{95ED0D07-567B-4C32-A6BD-82ABABFA6FA8}" destId="{DF79A14F-40C6-4057-8139-69D87C5D21FF}" srcOrd="1" destOrd="0" presId="urn:microsoft.com/office/officeart/2008/layout/BendingPictureCaption"/>
    <dgm:cxn modelId="{F9502A45-CB42-41DB-A526-D9A3A4153D4F}" type="presParOf" srcId="{4A2DD94B-606D-47B0-9A20-D69546BCC981}" destId="{825E2EA5-CF3F-4687-9F5C-7DDC9FC5B002}" srcOrd="7" destOrd="0" presId="urn:microsoft.com/office/officeart/2008/layout/BendingPictureCaption"/>
    <dgm:cxn modelId="{44860498-6CA2-478C-B6F2-3CBE787BC9EE}" type="presParOf" srcId="{4A2DD94B-606D-47B0-9A20-D69546BCC981}" destId="{FEA256BE-5DE7-4A36-AA98-DB2806962289}" srcOrd="8" destOrd="0" presId="urn:microsoft.com/office/officeart/2008/layout/BendingPictureCaption"/>
    <dgm:cxn modelId="{E31505E6-0041-4401-974D-AA29428296F2}" type="presParOf" srcId="{FEA256BE-5DE7-4A36-AA98-DB2806962289}" destId="{4F15FA67-CC25-4E33-9C6C-DCE6BB49AF34}" srcOrd="0" destOrd="0" presId="urn:microsoft.com/office/officeart/2008/layout/BendingPictureCaption"/>
    <dgm:cxn modelId="{9A5B9A51-ECAD-42D4-A3A2-3EC7EA83C025}" type="presParOf" srcId="{FEA256BE-5DE7-4A36-AA98-DB2806962289}" destId="{10C96C49-1190-4B36-93F2-D2322E0F1960}" srcOrd="1" destOrd="0" presId="urn:microsoft.com/office/officeart/2008/layout/BendingPictureCaption"/>
    <dgm:cxn modelId="{1163DE68-10E3-4A13-9B3C-B7E7501DEE8E}" type="presParOf" srcId="{4A2DD94B-606D-47B0-9A20-D69546BCC981}" destId="{A317FE21-05A9-4BEA-AB97-3DC5745B4269}" srcOrd="9" destOrd="0" presId="urn:microsoft.com/office/officeart/2008/layout/BendingPictureCaption"/>
    <dgm:cxn modelId="{C5560614-6EA8-46D4-969A-B2116142DA58}" type="presParOf" srcId="{4A2DD94B-606D-47B0-9A20-D69546BCC981}" destId="{7411F11B-F930-45E0-8AB6-D4C41316469C}" srcOrd="10" destOrd="0" presId="urn:microsoft.com/office/officeart/2008/layout/BendingPictureCaption"/>
    <dgm:cxn modelId="{A18B3561-AD97-4B7C-AB9A-B8686A9A05FE}" type="presParOf" srcId="{7411F11B-F930-45E0-8AB6-D4C41316469C}" destId="{C54A749A-4A0C-4BD6-A41A-0A896ABE40AE}" srcOrd="0" destOrd="0" presId="urn:microsoft.com/office/officeart/2008/layout/BendingPictureCaption"/>
    <dgm:cxn modelId="{18C6242A-D1F4-464C-8EE8-E115A36D0D49}" type="presParOf" srcId="{7411F11B-F930-45E0-8AB6-D4C41316469C}" destId="{3FD34CDD-1794-4DD4-B425-C93F8F9A40BC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418F5B-8FEF-44D2-8797-C4237EE1223E}" type="doc">
      <dgm:prSet loTypeId="urn:microsoft.com/office/officeart/2005/8/layout/radial4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19D0CA80-8717-4807-B5B9-55145F5236BC}">
      <dgm:prSet phldrT="[Текст]" custT="1"/>
      <dgm:spPr>
        <a:solidFill>
          <a:schemeClr val="tx2"/>
        </a:solidFill>
        <a:ln w="57150">
          <a:solidFill>
            <a:schemeClr val="accent1"/>
          </a:solidFill>
        </a:ln>
      </dgm:spPr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Интеграция любым способом</a:t>
          </a:r>
          <a:endParaRPr lang="ru-RU" sz="1800" dirty="0">
            <a:solidFill>
              <a:schemeClr val="bg1"/>
            </a:solidFill>
          </a:endParaRPr>
        </a:p>
      </dgm:t>
    </dgm:pt>
    <dgm:pt modelId="{B85286BB-9FA6-4A91-A324-A5D0C664DCAA}" type="parTrans" cxnId="{8AE584B4-B998-4BB4-B2CD-097400F2A735}">
      <dgm:prSet/>
      <dgm:spPr/>
      <dgm:t>
        <a:bodyPr/>
        <a:lstStyle/>
        <a:p>
          <a:endParaRPr lang="ru-RU" sz="3200"/>
        </a:p>
      </dgm:t>
    </dgm:pt>
    <dgm:pt modelId="{312532B9-E766-4209-AAC9-20373F0A8823}" type="sibTrans" cxnId="{8AE584B4-B998-4BB4-B2CD-097400F2A735}">
      <dgm:prSet/>
      <dgm:spPr/>
      <dgm:t>
        <a:bodyPr/>
        <a:lstStyle/>
        <a:p>
          <a:endParaRPr lang="ru-RU" sz="3200"/>
        </a:p>
      </dgm:t>
    </dgm:pt>
    <dgm:pt modelId="{1C19E9CA-8940-4443-B996-91ADD34E6293}">
      <dgm:prSet phldrT="[Текст]" custT="1"/>
      <dgm:spPr/>
      <dgm:t>
        <a:bodyPr/>
        <a:lstStyle/>
        <a:p>
          <a:r>
            <a:rPr lang="en-US" sz="2000" dirty="0" smtClean="0"/>
            <a:t>Native API</a:t>
          </a:r>
          <a:endParaRPr lang="ru-RU" sz="2000" dirty="0"/>
        </a:p>
      </dgm:t>
    </dgm:pt>
    <dgm:pt modelId="{B4B15AF3-7701-4B50-B81E-CB6CCFBBACE6}" type="parTrans" cxnId="{94B1B392-2B47-4F78-9070-5A5FE0EBD7C8}">
      <dgm:prSet/>
      <dgm:spPr/>
      <dgm:t>
        <a:bodyPr/>
        <a:lstStyle/>
        <a:p>
          <a:endParaRPr lang="ru-RU" sz="3200"/>
        </a:p>
      </dgm:t>
    </dgm:pt>
    <dgm:pt modelId="{41045E0A-9561-4BCD-B570-69E6B3FE0281}" type="sibTrans" cxnId="{94B1B392-2B47-4F78-9070-5A5FE0EBD7C8}">
      <dgm:prSet/>
      <dgm:spPr/>
      <dgm:t>
        <a:bodyPr/>
        <a:lstStyle/>
        <a:p>
          <a:endParaRPr lang="ru-RU" sz="3200"/>
        </a:p>
      </dgm:t>
    </dgm:pt>
    <dgm:pt modelId="{0DBA2E6E-D7D2-4086-AC24-2E421EC7E461}">
      <dgm:prSet phldrT="[Текст]" custT="1"/>
      <dgm:spPr/>
      <dgm:t>
        <a:bodyPr/>
        <a:lstStyle/>
        <a:p>
          <a:r>
            <a:rPr lang="ru-RU" sz="2000" dirty="0" smtClean="0"/>
            <a:t>Пакетная обработка</a:t>
          </a:r>
          <a:endParaRPr lang="ru-RU" sz="2000" dirty="0"/>
        </a:p>
      </dgm:t>
    </dgm:pt>
    <dgm:pt modelId="{F7B4C630-FDFA-428B-BC28-D04065E6EA49}" type="parTrans" cxnId="{C946A6C8-3E63-42EC-B514-D83154DEAAA0}">
      <dgm:prSet/>
      <dgm:spPr/>
      <dgm:t>
        <a:bodyPr/>
        <a:lstStyle/>
        <a:p>
          <a:endParaRPr lang="ru-RU" sz="3200"/>
        </a:p>
      </dgm:t>
    </dgm:pt>
    <dgm:pt modelId="{208B1C84-7E79-4E17-BAE0-B157FD544899}" type="sibTrans" cxnId="{C946A6C8-3E63-42EC-B514-D83154DEAAA0}">
      <dgm:prSet/>
      <dgm:spPr/>
      <dgm:t>
        <a:bodyPr/>
        <a:lstStyle/>
        <a:p>
          <a:endParaRPr lang="ru-RU" sz="3200"/>
        </a:p>
      </dgm:t>
    </dgm:pt>
    <dgm:pt modelId="{33B5A227-D855-41EB-B21D-EAD733D6CDFB}">
      <dgm:prSet phldrT="[Текст]" custT="1"/>
      <dgm:spPr/>
      <dgm:t>
        <a:bodyPr/>
        <a:lstStyle/>
        <a:p>
          <a:r>
            <a:rPr lang="en-US" sz="2000" dirty="0" smtClean="0"/>
            <a:t>OLE-Automation</a:t>
          </a:r>
          <a:endParaRPr lang="ru-RU" sz="2000" dirty="0"/>
        </a:p>
      </dgm:t>
    </dgm:pt>
    <dgm:pt modelId="{E5AE3CE5-C66B-4FC0-B272-08BD5657FD3C}" type="sibTrans" cxnId="{B8790523-6D01-404E-BB8C-AE36279D2E12}">
      <dgm:prSet/>
      <dgm:spPr/>
      <dgm:t>
        <a:bodyPr/>
        <a:lstStyle/>
        <a:p>
          <a:endParaRPr lang="ru-RU" sz="3200"/>
        </a:p>
      </dgm:t>
    </dgm:pt>
    <dgm:pt modelId="{C1510B1F-FEC9-4BA1-936C-AF9D60A5DD44}" type="parTrans" cxnId="{B8790523-6D01-404E-BB8C-AE36279D2E12}">
      <dgm:prSet/>
      <dgm:spPr/>
      <dgm:t>
        <a:bodyPr/>
        <a:lstStyle/>
        <a:p>
          <a:endParaRPr lang="ru-RU" sz="3200"/>
        </a:p>
      </dgm:t>
    </dgm:pt>
    <dgm:pt modelId="{7F4F3D96-885F-43F1-8763-727608861913}">
      <dgm:prSet phldrT="[Текст]" custT="1"/>
      <dgm:spPr/>
      <dgm:t>
        <a:bodyPr/>
        <a:lstStyle/>
        <a:p>
          <a:r>
            <a:rPr lang="en-US" sz="2000" dirty="0" smtClean="0"/>
            <a:t>Web-service</a:t>
          </a:r>
          <a:endParaRPr lang="ru-RU" sz="2000" dirty="0"/>
        </a:p>
      </dgm:t>
    </dgm:pt>
    <dgm:pt modelId="{154DDBD4-2A85-49CB-812F-F28B566ACC88}" type="sibTrans" cxnId="{049C7F09-2A4D-40AA-9579-A6E0F9E87055}">
      <dgm:prSet/>
      <dgm:spPr/>
      <dgm:t>
        <a:bodyPr/>
        <a:lstStyle/>
        <a:p>
          <a:endParaRPr lang="ru-RU" sz="3200"/>
        </a:p>
      </dgm:t>
    </dgm:pt>
    <dgm:pt modelId="{894643DA-4979-4552-B966-D8BEB12496DC}" type="parTrans" cxnId="{049C7F09-2A4D-40AA-9579-A6E0F9E87055}">
      <dgm:prSet/>
      <dgm:spPr/>
      <dgm:t>
        <a:bodyPr/>
        <a:lstStyle/>
        <a:p>
          <a:endParaRPr lang="ru-RU" sz="3200"/>
        </a:p>
      </dgm:t>
    </dgm:pt>
    <dgm:pt modelId="{8B6DB7A9-0C30-4D58-854A-13A59F73CE7D}" type="pres">
      <dgm:prSet presAssocID="{1D418F5B-8FEF-44D2-8797-C4237EE1223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FBE873-4FFE-4271-945D-E307C621A249}" type="pres">
      <dgm:prSet presAssocID="{19D0CA80-8717-4807-B5B9-55145F5236BC}" presName="centerShape" presStyleLbl="node0" presStyleIdx="0" presStyleCnt="1" custScaleX="123146" custScaleY="119984"/>
      <dgm:spPr/>
      <dgm:t>
        <a:bodyPr/>
        <a:lstStyle/>
        <a:p>
          <a:endParaRPr lang="ru-RU"/>
        </a:p>
      </dgm:t>
    </dgm:pt>
    <dgm:pt modelId="{9899DFA2-C82A-4032-9EAE-B4489283CE7C}" type="pres">
      <dgm:prSet presAssocID="{894643DA-4979-4552-B966-D8BEB12496DC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81111904-1EDC-48DE-88CA-D01C0EA49505}" type="pres">
      <dgm:prSet presAssocID="{7F4F3D96-885F-43F1-8763-727608861913}" presName="node" presStyleLbl="node1" presStyleIdx="0" presStyleCnt="4" custRadScaleRad="112164" custRadScaleInc="-3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23AAA-8F81-423B-9614-38821F01914B}" type="pres">
      <dgm:prSet presAssocID="{B4B15AF3-7701-4B50-B81E-CB6CCFBBACE6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2D7CD548-013B-4793-8DA7-B402F43C1886}" type="pres">
      <dgm:prSet presAssocID="{1C19E9CA-8940-4443-B996-91ADD34E6293}" presName="node" presStyleLbl="node1" presStyleIdx="1" presStyleCnt="4" custRadScaleRad="103864" custRadScaleInc="-9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8345A-88B9-4CBA-A906-DC6EB1EBA9BD}" type="pres">
      <dgm:prSet presAssocID="{F7B4C630-FDFA-428B-BC28-D04065E6EA49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D561687E-7577-4311-98D0-BF50A93595DD}" type="pres">
      <dgm:prSet presAssocID="{0DBA2E6E-D7D2-4086-AC24-2E421EC7E461}" presName="node" presStyleLbl="node1" presStyleIdx="2" presStyleCnt="4" custRadScaleRad="105038" custRadScaleInc="11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9020C6-FB0B-4297-B90C-A4397AADA44E}" type="pres">
      <dgm:prSet presAssocID="{C1510B1F-FEC9-4BA1-936C-AF9D60A5DD44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31E9BFB6-18C4-48EC-8663-FB77EA3BC2EA}" type="pres">
      <dgm:prSet presAssocID="{33B5A227-D855-41EB-B21D-EAD733D6CDFB}" presName="node" presStyleLbl="node1" presStyleIdx="3" presStyleCnt="4" custRadScaleRad="110979" custRadScaleInc="5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B1B392-2B47-4F78-9070-5A5FE0EBD7C8}" srcId="{19D0CA80-8717-4807-B5B9-55145F5236BC}" destId="{1C19E9CA-8940-4443-B996-91ADD34E6293}" srcOrd="1" destOrd="0" parTransId="{B4B15AF3-7701-4B50-B81E-CB6CCFBBACE6}" sibTransId="{41045E0A-9561-4BCD-B570-69E6B3FE0281}"/>
    <dgm:cxn modelId="{C946A6C8-3E63-42EC-B514-D83154DEAAA0}" srcId="{19D0CA80-8717-4807-B5B9-55145F5236BC}" destId="{0DBA2E6E-D7D2-4086-AC24-2E421EC7E461}" srcOrd="2" destOrd="0" parTransId="{F7B4C630-FDFA-428B-BC28-D04065E6EA49}" sibTransId="{208B1C84-7E79-4E17-BAE0-B157FD544899}"/>
    <dgm:cxn modelId="{049C7F09-2A4D-40AA-9579-A6E0F9E87055}" srcId="{19D0CA80-8717-4807-B5B9-55145F5236BC}" destId="{7F4F3D96-885F-43F1-8763-727608861913}" srcOrd="0" destOrd="0" parTransId="{894643DA-4979-4552-B966-D8BEB12496DC}" sibTransId="{154DDBD4-2A85-49CB-812F-F28B566ACC88}"/>
    <dgm:cxn modelId="{DFBBC9C4-93EE-4995-9589-780E0D056900}" type="presOf" srcId="{1C19E9CA-8940-4443-B996-91ADD34E6293}" destId="{2D7CD548-013B-4793-8DA7-B402F43C1886}" srcOrd="0" destOrd="0" presId="urn:microsoft.com/office/officeart/2005/8/layout/radial4"/>
    <dgm:cxn modelId="{979E9ED5-128B-432C-93B0-B920E421BF7C}" type="presOf" srcId="{7F4F3D96-885F-43F1-8763-727608861913}" destId="{81111904-1EDC-48DE-88CA-D01C0EA49505}" srcOrd="0" destOrd="0" presId="urn:microsoft.com/office/officeart/2005/8/layout/radial4"/>
    <dgm:cxn modelId="{0BF9AE89-06E0-4EE3-A319-AED6AF3C1616}" type="presOf" srcId="{0DBA2E6E-D7D2-4086-AC24-2E421EC7E461}" destId="{D561687E-7577-4311-98D0-BF50A93595DD}" srcOrd="0" destOrd="0" presId="urn:microsoft.com/office/officeart/2005/8/layout/radial4"/>
    <dgm:cxn modelId="{8F941384-95FA-4221-9658-A43D3C52852F}" type="presOf" srcId="{B4B15AF3-7701-4B50-B81E-CB6CCFBBACE6}" destId="{F6823AAA-8F81-423B-9614-38821F01914B}" srcOrd="0" destOrd="0" presId="urn:microsoft.com/office/officeart/2005/8/layout/radial4"/>
    <dgm:cxn modelId="{33A0F438-EC33-441F-9F2B-8C507F04ECF5}" type="presOf" srcId="{F7B4C630-FDFA-428B-BC28-D04065E6EA49}" destId="{DB98345A-88B9-4CBA-A906-DC6EB1EBA9BD}" srcOrd="0" destOrd="0" presId="urn:microsoft.com/office/officeart/2005/8/layout/radial4"/>
    <dgm:cxn modelId="{7ECB8B94-914F-4733-AFE1-BFEBA09201BA}" type="presOf" srcId="{33B5A227-D855-41EB-B21D-EAD733D6CDFB}" destId="{31E9BFB6-18C4-48EC-8663-FB77EA3BC2EA}" srcOrd="0" destOrd="0" presId="urn:microsoft.com/office/officeart/2005/8/layout/radial4"/>
    <dgm:cxn modelId="{6DC64E28-5009-45D8-B2D2-2B00731DE5CA}" type="presOf" srcId="{C1510B1F-FEC9-4BA1-936C-AF9D60A5DD44}" destId="{A79020C6-FB0B-4297-B90C-A4397AADA44E}" srcOrd="0" destOrd="0" presId="urn:microsoft.com/office/officeart/2005/8/layout/radial4"/>
    <dgm:cxn modelId="{6B4ADB4E-1C96-45D7-AA73-A66D3F58E206}" type="presOf" srcId="{19D0CA80-8717-4807-B5B9-55145F5236BC}" destId="{3BFBE873-4FFE-4271-945D-E307C621A249}" srcOrd="0" destOrd="0" presId="urn:microsoft.com/office/officeart/2005/8/layout/radial4"/>
    <dgm:cxn modelId="{4D9C7423-15AA-4C66-993B-540D004B4528}" type="presOf" srcId="{1D418F5B-8FEF-44D2-8797-C4237EE1223E}" destId="{8B6DB7A9-0C30-4D58-854A-13A59F73CE7D}" srcOrd="0" destOrd="0" presId="urn:microsoft.com/office/officeart/2005/8/layout/radial4"/>
    <dgm:cxn modelId="{B8790523-6D01-404E-BB8C-AE36279D2E12}" srcId="{19D0CA80-8717-4807-B5B9-55145F5236BC}" destId="{33B5A227-D855-41EB-B21D-EAD733D6CDFB}" srcOrd="3" destOrd="0" parTransId="{C1510B1F-FEC9-4BA1-936C-AF9D60A5DD44}" sibTransId="{E5AE3CE5-C66B-4FC0-B272-08BD5657FD3C}"/>
    <dgm:cxn modelId="{8AE584B4-B998-4BB4-B2CD-097400F2A735}" srcId="{1D418F5B-8FEF-44D2-8797-C4237EE1223E}" destId="{19D0CA80-8717-4807-B5B9-55145F5236BC}" srcOrd="0" destOrd="0" parTransId="{B85286BB-9FA6-4A91-A324-A5D0C664DCAA}" sibTransId="{312532B9-E766-4209-AAC9-20373F0A8823}"/>
    <dgm:cxn modelId="{27E9D0AD-84D7-4589-A7F8-E3D382B67064}" type="presOf" srcId="{894643DA-4979-4552-B966-D8BEB12496DC}" destId="{9899DFA2-C82A-4032-9EAE-B4489283CE7C}" srcOrd="0" destOrd="0" presId="urn:microsoft.com/office/officeart/2005/8/layout/radial4"/>
    <dgm:cxn modelId="{0E7CD9DB-8422-44A3-B3A1-60FE80D7502D}" type="presParOf" srcId="{8B6DB7A9-0C30-4D58-854A-13A59F73CE7D}" destId="{3BFBE873-4FFE-4271-945D-E307C621A249}" srcOrd="0" destOrd="0" presId="urn:microsoft.com/office/officeart/2005/8/layout/radial4"/>
    <dgm:cxn modelId="{76B01B40-35E7-40A7-9E5F-FA1C9C54C0F4}" type="presParOf" srcId="{8B6DB7A9-0C30-4D58-854A-13A59F73CE7D}" destId="{9899DFA2-C82A-4032-9EAE-B4489283CE7C}" srcOrd="1" destOrd="0" presId="urn:microsoft.com/office/officeart/2005/8/layout/radial4"/>
    <dgm:cxn modelId="{EAAEE50F-58D5-494D-B0AA-324C82B2F1FF}" type="presParOf" srcId="{8B6DB7A9-0C30-4D58-854A-13A59F73CE7D}" destId="{81111904-1EDC-48DE-88CA-D01C0EA49505}" srcOrd="2" destOrd="0" presId="urn:microsoft.com/office/officeart/2005/8/layout/radial4"/>
    <dgm:cxn modelId="{0381178F-3413-4D90-9019-B9985DCEFBEE}" type="presParOf" srcId="{8B6DB7A9-0C30-4D58-854A-13A59F73CE7D}" destId="{F6823AAA-8F81-423B-9614-38821F01914B}" srcOrd="3" destOrd="0" presId="urn:microsoft.com/office/officeart/2005/8/layout/radial4"/>
    <dgm:cxn modelId="{8BFAF22E-6814-433D-BEA6-6D553FD06D94}" type="presParOf" srcId="{8B6DB7A9-0C30-4D58-854A-13A59F73CE7D}" destId="{2D7CD548-013B-4793-8DA7-B402F43C1886}" srcOrd="4" destOrd="0" presId="urn:microsoft.com/office/officeart/2005/8/layout/radial4"/>
    <dgm:cxn modelId="{CDA48898-79CA-43CF-BE56-54B8A24C501C}" type="presParOf" srcId="{8B6DB7A9-0C30-4D58-854A-13A59F73CE7D}" destId="{DB98345A-88B9-4CBA-A906-DC6EB1EBA9BD}" srcOrd="5" destOrd="0" presId="urn:microsoft.com/office/officeart/2005/8/layout/radial4"/>
    <dgm:cxn modelId="{5E44C152-8BEC-4670-8C15-37B664F4A0BB}" type="presParOf" srcId="{8B6DB7A9-0C30-4D58-854A-13A59F73CE7D}" destId="{D561687E-7577-4311-98D0-BF50A93595DD}" srcOrd="6" destOrd="0" presId="urn:microsoft.com/office/officeart/2005/8/layout/radial4"/>
    <dgm:cxn modelId="{AFA484D8-42C0-4F1C-968D-6CAB7F5353AE}" type="presParOf" srcId="{8B6DB7A9-0C30-4D58-854A-13A59F73CE7D}" destId="{A79020C6-FB0B-4297-B90C-A4397AADA44E}" srcOrd="7" destOrd="0" presId="urn:microsoft.com/office/officeart/2005/8/layout/radial4"/>
    <dgm:cxn modelId="{00922136-6EEF-4DD9-8252-E909123462D6}" type="presParOf" srcId="{8B6DB7A9-0C30-4D58-854A-13A59F73CE7D}" destId="{31E9BFB6-18C4-48EC-8663-FB77EA3BC2EA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691F3C-0FFC-4BFC-A4DC-2B89502EB032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5CA2534-C77F-47A4-A0D0-0D5121C72C06}">
      <dgm:prSet phldrT="[Текст]" custT="1"/>
      <dgm:spPr/>
      <dgm:t>
        <a:bodyPr/>
        <a:lstStyle/>
        <a:p>
          <a:r>
            <a:rPr lang="ru-RU" sz="2000" smtClean="0">
              <a:latin typeface="Verdana" pitchFamily="34" charset="0"/>
            </a:rPr>
            <a:t>Ввод данных</a:t>
          </a:r>
          <a:endParaRPr lang="ru-RU" sz="2000" dirty="0">
            <a:latin typeface="Verdana" pitchFamily="34" charset="0"/>
          </a:endParaRPr>
        </a:p>
      </dgm:t>
    </dgm:pt>
    <dgm:pt modelId="{11070C25-8FF2-47FC-8828-97D798D3E9B5}" type="parTrans" cxnId="{B193A423-2F6F-4127-AF6D-1CB934669CE2}">
      <dgm:prSet/>
      <dgm:spPr/>
      <dgm:t>
        <a:bodyPr/>
        <a:lstStyle/>
        <a:p>
          <a:endParaRPr lang="ru-RU" sz="3600">
            <a:solidFill>
              <a:srgbClr val="981D20"/>
            </a:solidFill>
            <a:latin typeface="Verdana" pitchFamily="34" charset="0"/>
          </a:endParaRPr>
        </a:p>
      </dgm:t>
    </dgm:pt>
    <dgm:pt modelId="{2400A361-DCFF-42B3-872E-311275E926FD}" type="sibTrans" cxnId="{B193A423-2F6F-4127-AF6D-1CB934669CE2}">
      <dgm:prSet custT="1"/>
      <dgm:spPr/>
      <dgm:t>
        <a:bodyPr/>
        <a:lstStyle/>
        <a:p>
          <a:endParaRPr lang="ru-RU" sz="1400">
            <a:solidFill>
              <a:srgbClr val="981D20"/>
            </a:solidFill>
            <a:latin typeface="Verdana" pitchFamily="34" charset="0"/>
          </a:endParaRPr>
        </a:p>
      </dgm:t>
    </dgm:pt>
    <dgm:pt modelId="{491AFCF7-AD83-436F-A807-E1E51EF2F4D0}">
      <dgm:prSet phldrT="[Текст]" custT="1"/>
      <dgm:spPr>
        <a:ln w="57150">
          <a:solidFill>
            <a:schemeClr val="accent1"/>
          </a:solidFill>
        </a:ln>
      </dgm:spPr>
      <dgm:t>
        <a:bodyPr/>
        <a:lstStyle/>
        <a:p>
          <a:r>
            <a:rPr lang="ru-RU" sz="2000" dirty="0" smtClean="0">
              <a:latin typeface="Verdana" pitchFamily="34" charset="0"/>
            </a:rPr>
            <a:t>Модель</a:t>
          </a:r>
          <a:endParaRPr lang="ru-RU" sz="2000" dirty="0">
            <a:latin typeface="Verdana" pitchFamily="34" charset="0"/>
          </a:endParaRPr>
        </a:p>
      </dgm:t>
    </dgm:pt>
    <dgm:pt modelId="{51610F95-BED7-45E6-B077-0238EFF15F06}" type="parTrans" cxnId="{DC08A222-14A9-4C92-8192-900BB977AE82}">
      <dgm:prSet/>
      <dgm:spPr/>
      <dgm:t>
        <a:bodyPr/>
        <a:lstStyle/>
        <a:p>
          <a:endParaRPr lang="ru-RU" sz="3600">
            <a:solidFill>
              <a:srgbClr val="981D20"/>
            </a:solidFill>
            <a:latin typeface="Verdana" pitchFamily="34" charset="0"/>
          </a:endParaRPr>
        </a:p>
      </dgm:t>
    </dgm:pt>
    <dgm:pt modelId="{F8DC21A0-1114-49C7-9052-A24CE79FB8CC}" type="sibTrans" cxnId="{DC08A222-14A9-4C92-8192-900BB977AE82}">
      <dgm:prSet custT="1"/>
      <dgm:spPr/>
      <dgm:t>
        <a:bodyPr/>
        <a:lstStyle/>
        <a:p>
          <a:endParaRPr lang="ru-RU" sz="1400">
            <a:solidFill>
              <a:srgbClr val="981D20"/>
            </a:solidFill>
            <a:latin typeface="Verdana" pitchFamily="34" charset="0"/>
          </a:endParaRPr>
        </a:p>
      </dgm:t>
    </dgm:pt>
    <dgm:pt modelId="{B15818E1-6F94-4E1C-8ADD-48B037D7F3E5}">
      <dgm:prSet phldrT="[Текст]" custT="1"/>
      <dgm:spPr/>
      <dgm:t>
        <a:bodyPr/>
        <a:lstStyle/>
        <a:p>
          <a:r>
            <a:rPr lang="ru-RU" sz="2000" dirty="0" smtClean="0">
              <a:latin typeface="Verdana" pitchFamily="34" charset="0"/>
            </a:rPr>
            <a:t>Принятие решений</a:t>
          </a:r>
          <a:endParaRPr lang="ru-RU" sz="2000" dirty="0">
            <a:latin typeface="Verdana" pitchFamily="34" charset="0"/>
          </a:endParaRPr>
        </a:p>
      </dgm:t>
    </dgm:pt>
    <dgm:pt modelId="{D90272E7-9104-46BD-B047-F7D1F528F887}" type="parTrans" cxnId="{AEDFEAA2-C2CE-43EB-B1B3-11CB2D27DFFA}">
      <dgm:prSet/>
      <dgm:spPr/>
      <dgm:t>
        <a:bodyPr/>
        <a:lstStyle/>
        <a:p>
          <a:endParaRPr lang="ru-RU" sz="3600">
            <a:solidFill>
              <a:srgbClr val="981D20"/>
            </a:solidFill>
            <a:latin typeface="Verdana" pitchFamily="34" charset="0"/>
          </a:endParaRPr>
        </a:p>
      </dgm:t>
    </dgm:pt>
    <dgm:pt modelId="{CB800FCD-0C44-4E38-8A0B-9A086BBDC165}" type="sibTrans" cxnId="{AEDFEAA2-C2CE-43EB-B1B3-11CB2D27DFFA}">
      <dgm:prSet custT="1"/>
      <dgm:spPr/>
      <dgm:t>
        <a:bodyPr/>
        <a:lstStyle/>
        <a:p>
          <a:endParaRPr lang="ru-RU" sz="1400">
            <a:solidFill>
              <a:srgbClr val="981D20"/>
            </a:solidFill>
            <a:latin typeface="Verdana" pitchFamily="34" charset="0"/>
          </a:endParaRPr>
        </a:p>
      </dgm:t>
    </dgm:pt>
    <dgm:pt modelId="{3E952FD6-EBE4-4477-AAA3-49D16DDD9606}" type="pres">
      <dgm:prSet presAssocID="{40691F3C-0FFC-4BFC-A4DC-2B89502EB0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F68A66-5F08-4228-B699-059E117E698C}" type="pres">
      <dgm:prSet presAssocID="{65CA2534-C77F-47A4-A0D0-0D5121C72C06}" presName="node" presStyleLbl="node1" presStyleIdx="0" presStyleCnt="3" custScaleX="165141" custScaleY="234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61393-3B4E-4CEF-ACFF-47BF107DF20E}" type="pres">
      <dgm:prSet presAssocID="{2400A361-DCFF-42B3-872E-311275E926FD}" presName="sibTrans" presStyleLbl="sibTrans2D1" presStyleIdx="0" presStyleCnt="2"/>
      <dgm:spPr/>
      <dgm:t>
        <a:bodyPr/>
        <a:lstStyle/>
        <a:p>
          <a:endParaRPr lang="ru-RU"/>
        </a:p>
      </dgm:t>
    </dgm:pt>
    <dgm:pt modelId="{9A8A30FB-A5B8-404C-A8AD-9AC717C153B3}" type="pres">
      <dgm:prSet presAssocID="{2400A361-DCFF-42B3-872E-311275E926FD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A0F0DE23-A89F-4321-92B3-A2F93264C353}" type="pres">
      <dgm:prSet presAssocID="{491AFCF7-AD83-436F-A807-E1E51EF2F4D0}" presName="node" presStyleLbl="node1" presStyleIdx="1" presStyleCnt="3" custScaleX="157003" custScaleY="234410">
        <dgm:presLayoutVars>
          <dgm:bulletEnabled val="1"/>
        </dgm:presLayoutVars>
      </dgm:prSet>
      <dgm:spPr>
        <a:prstGeom prst="flowChartConnector">
          <a:avLst/>
        </a:prstGeom>
      </dgm:spPr>
      <dgm:t>
        <a:bodyPr/>
        <a:lstStyle/>
        <a:p>
          <a:endParaRPr lang="ru-RU"/>
        </a:p>
      </dgm:t>
    </dgm:pt>
    <dgm:pt modelId="{8079BD77-54D0-4CB6-8180-9C3705EE8CB2}" type="pres">
      <dgm:prSet presAssocID="{F8DC21A0-1114-49C7-9052-A24CE79FB8C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BF7BF13-ECC4-4F01-9071-79819962AB27}" type="pres">
      <dgm:prSet presAssocID="{F8DC21A0-1114-49C7-9052-A24CE79FB8CC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5CD5AE49-B5AC-4832-ACCB-BB775E8CF279}" type="pres">
      <dgm:prSet presAssocID="{B15818E1-6F94-4E1C-8ADD-48B037D7F3E5}" presName="node" presStyleLbl="node1" presStyleIdx="2" presStyleCnt="3" custScaleX="165141" custScaleY="234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CEE4A0-668B-4627-91C3-3EF4AC735245}" type="presOf" srcId="{40691F3C-0FFC-4BFC-A4DC-2B89502EB032}" destId="{3E952FD6-EBE4-4477-AAA3-49D16DDD9606}" srcOrd="0" destOrd="0" presId="urn:microsoft.com/office/officeart/2005/8/layout/process1"/>
    <dgm:cxn modelId="{672728F1-CF6C-4C1F-9819-12A8AF6E4BC0}" type="presOf" srcId="{65CA2534-C77F-47A4-A0D0-0D5121C72C06}" destId="{11F68A66-5F08-4228-B699-059E117E698C}" srcOrd="0" destOrd="0" presId="urn:microsoft.com/office/officeart/2005/8/layout/process1"/>
    <dgm:cxn modelId="{FFA2C617-9C31-4255-9AE6-42F44A44D4EF}" type="presOf" srcId="{2400A361-DCFF-42B3-872E-311275E926FD}" destId="{35061393-3B4E-4CEF-ACFF-47BF107DF20E}" srcOrd="0" destOrd="0" presId="urn:microsoft.com/office/officeart/2005/8/layout/process1"/>
    <dgm:cxn modelId="{DE7D7B14-08B5-4CB7-81B9-A193B82519A8}" type="presOf" srcId="{F8DC21A0-1114-49C7-9052-A24CE79FB8CC}" destId="{8079BD77-54D0-4CB6-8180-9C3705EE8CB2}" srcOrd="0" destOrd="0" presId="urn:microsoft.com/office/officeart/2005/8/layout/process1"/>
    <dgm:cxn modelId="{AEDFEAA2-C2CE-43EB-B1B3-11CB2D27DFFA}" srcId="{40691F3C-0FFC-4BFC-A4DC-2B89502EB032}" destId="{B15818E1-6F94-4E1C-8ADD-48B037D7F3E5}" srcOrd="2" destOrd="0" parTransId="{D90272E7-9104-46BD-B047-F7D1F528F887}" sibTransId="{CB800FCD-0C44-4E38-8A0B-9A086BBDC165}"/>
    <dgm:cxn modelId="{80B5747B-45A4-4F37-831A-98D8FBBBD5EE}" type="presOf" srcId="{B15818E1-6F94-4E1C-8ADD-48B037D7F3E5}" destId="{5CD5AE49-B5AC-4832-ACCB-BB775E8CF279}" srcOrd="0" destOrd="0" presId="urn:microsoft.com/office/officeart/2005/8/layout/process1"/>
    <dgm:cxn modelId="{B193A423-2F6F-4127-AF6D-1CB934669CE2}" srcId="{40691F3C-0FFC-4BFC-A4DC-2B89502EB032}" destId="{65CA2534-C77F-47A4-A0D0-0D5121C72C06}" srcOrd="0" destOrd="0" parTransId="{11070C25-8FF2-47FC-8828-97D798D3E9B5}" sibTransId="{2400A361-DCFF-42B3-872E-311275E926FD}"/>
    <dgm:cxn modelId="{E745767E-46DB-49A4-AE5D-6E256F891BD1}" type="presOf" srcId="{F8DC21A0-1114-49C7-9052-A24CE79FB8CC}" destId="{6BF7BF13-ECC4-4F01-9071-79819962AB27}" srcOrd="1" destOrd="0" presId="urn:microsoft.com/office/officeart/2005/8/layout/process1"/>
    <dgm:cxn modelId="{F00CFB24-D3F4-4F2C-A8C9-BFFBDF848356}" type="presOf" srcId="{2400A361-DCFF-42B3-872E-311275E926FD}" destId="{9A8A30FB-A5B8-404C-A8AD-9AC717C153B3}" srcOrd="1" destOrd="0" presId="urn:microsoft.com/office/officeart/2005/8/layout/process1"/>
    <dgm:cxn modelId="{76DBC37C-B7FA-4C2B-B904-8BB6A56E2C92}" type="presOf" srcId="{491AFCF7-AD83-436F-A807-E1E51EF2F4D0}" destId="{A0F0DE23-A89F-4321-92B3-A2F93264C353}" srcOrd="0" destOrd="0" presId="urn:microsoft.com/office/officeart/2005/8/layout/process1"/>
    <dgm:cxn modelId="{DC08A222-14A9-4C92-8192-900BB977AE82}" srcId="{40691F3C-0FFC-4BFC-A4DC-2B89502EB032}" destId="{491AFCF7-AD83-436F-A807-E1E51EF2F4D0}" srcOrd="1" destOrd="0" parTransId="{51610F95-BED7-45E6-B077-0238EFF15F06}" sibTransId="{F8DC21A0-1114-49C7-9052-A24CE79FB8CC}"/>
    <dgm:cxn modelId="{75667509-3BEA-4557-904D-7DD322D373B7}" type="presParOf" srcId="{3E952FD6-EBE4-4477-AAA3-49D16DDD9606}" destId="{11F68A66-5F08-4228-B699-059E117E698C}" srcOrd="0" destOrd="0" presId="urn:microsoft.com/office/officeart/2005/8/layout/process1"/>
    <dgm:cxn modelId="{EA2C0347-1786-4C28-9110-EDFACAF14A6E}" type="presParOf" srcId="{3E952FD6-EBE4-4477-AAA3-49D16DDD9606}" destId="{35061393-3B4E-4CEF-ACFF-47BF107DF20E}" srcOrd="1" destOrd="0" presId="urn:microsoft.com/office/officeart/2005/8/layout/process1"/>
    <dgm:cxn modelId="{6D2D16F5-681E-4705-A820-FD8A36756019}" type="presParOf" srcId="{35061393-3B4E-4CEF-ACFF-47BF107DF20E}" destId="{9A8A30FB-A5B8-404C-A8AD-9AC717C153B3}" srcOrd="0" destOrd="0" presId="urn:microsoft.com/office/officeart/2005/8/layout/process1"/>
    <dgm:cxn modelId="{4DBE22AC-0333-4DF1-A4BC-5046CFCAAE21}" type="presParOf" srcId="{3E952FD6-EBE4-4477-AAA3-49D16DDD9606}" destId="{A0F0DE23-A89F-4321-92B3-A2F93264C353}" srcOrd="2" destOrd="0" presId="urn:microsoft.com/office/officeart/2005/8/layout/process1"/>
    <dgm:cxn modelId="{2E632D9A-9DC9-4D59-935B-1255F9664F4B}" type="presParOf" srcId="{3E952FD6-EBE4-4477-AAA3-49D16DDD9606}" destId="{8079BD77-54D0-4CB6-8180-9C3705EE8CB2}" srcOrd="3" destOrd="0" presId="urn:microsoft.com/office/officeart/2005/8/layout/process1"/>
    <dgm:cxn modelId="{2FD48AC6-D788-4467-9814-E2869E9D7938}" type="presParOf" srcId="{8079BD77-54D0-4CB6-8180-9C3705EE8CB2}" destId="{6BF7BF13-ECC4-4F01-9071-79819962AB27}" srcOrd="0" destOrd="0" presId="urn:microsoft.com/office/officeart/2005/8/layout/process1"/>
    <dgm:cxn modelId="{6DE3EAD0-84F5-4F33-92B6-8C6E6B0C43E8}" type="presParOf" srcId="{3E952FD6-EBE4-4477-AAA3-49D16DDD9606}" destId="{5CD5AE49-B5AC-4832-ACCB-BB775E8CF27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B999D4-2C49-4841-9DA3-B364C776BCAC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326F67A-C125-4420-8C6A-8621CE5F2569}">
      <dgm:prSet phldrT="[Текст]" custT="1"/>
      <dgm:spPr/>
      <dgm:t>
        <a:bodyPr/>
        <a:lstStyle/>
        <a:p>
          <a:r>
            <a:rPr lang="ru-RU" sz="1200" dirty="0" smtClean="0">
              <a:latin typeface="Verdana" pitchFamily="34" charset="0"/>
            </a:rPr>
            <a:t>Формализация приятия решений</a:t>
          </a:r>
          <a:endParaRPr lang="ru-RU" sz="1200" dirty="0">
            <a:latin typeface="Verdana" pitchFamily="34" charset="0"/>
          </a:endParaRPr>
        </a:p>
      </dgm:t>
    </dgm:pt>
    <dgm:pt modelId="{C92E72E0-FEC9-4372-B821-472BF89965BF}" type="parTrans" cxnId="{B20F7A7E-495C-490F-AEDB-8834FC653E20}">
      <dgm:prSet/>
      <dgm:spPr/>
      <dgm:t>
        <a:bodyPr/>
        <a:lstStyle/>
        <a:p>
          <a:endParaRPr lang="ru-RU" sz="1800">
            <a:latin typeface="Verdana" pitchFamily="34" charset="0"/>
          </a:endParaRPr>
        </a:p>
      </dgm:t>
    </dgm:pt>
    <dgm:pt modelId="{E5C228B5-9682-4AFB-9066-28ABEC6C05A7}" type="sibTrans" cxnId="{B20F7A7E-495C-490F-AEDB-8834FC653E20}">
      <dgm:prSet/>
      <dgm:spPr/>
      <dgm:t>
        <a:bodyPr/>
        <a:lstStyle/>
        <a:p>
          <a:endParaRPr lang="ru-RU" sz="1800">
            <a:latin typeface="Verdana" pitchFamily="34" charset="0"/>
          </a:endParaRPr>
        </a:p>
      </dgm:t>
    </dgm:pt>
    <dgm:pt modelId="{CA32D409-7BC4-4941-936A-7AF4F1C40953}">
      <dgm:prSet phldrT="[Текст]" custT="1"/>
      <dgm:spPr>
        <a:ln w="57150">
          <a:solidFill>
            <a:schemeClr val="accent1"/>
          </a:solidFill>
        </a:ln>
      </dgm:spPr>
      <dgm:t>
        <a:bodyPr/>
        <a:lstStyle/>
        <a:p>
          <a:r>
            <a:rPr lang="ru-RU" sz="2000" dirty="0" smtClean="0">
              <a:latin typeface="Verdana" pitchFamily="34" charset="0"/>
            </a:rPr>
            <a:t>Модель</a:t>
          </a:r>
          <a:endParaRPr lang="ru-RU" sz="2000" dirty="0">
            <a:latin typeface="Verdana" pitchFamily="34" charset="0"/>
          </a:endParaRPr>
        </a:p>
      </dgm:t>
    </dgm:pt>
    <dgm:pt modelId="{138583DD-53A2-4B08-9384-41FE7D5A52B0}" type="parTrans" cxnId="{50E03539-E7A0-4373-8C61-6B9990B2FE4F}">
      <dgm:prSet/>
      <dgm:spPr/>
      <dgm:t>
        <a:bodyPr/>
        <a:lstStyle/>
        <a:p>
          <a:endParaRPr lang="ru-RU" sz="1800">
            <a:latin typeface="Verdana" pitchFamily="34" charset="0"/>
          </a:endParaRPr>
        </a:p>
      </dgm:t>
    </dgm:pt>
    <dgm:pt modelId="{29B9AE09-784F-45F3-AC2D-75EF37B33335}" type="sibTrans" cxnId="{50E03539-E7A0-4373-8C61-6B9990B2FE4F}">
      <dgm:prSet/>
      <dgm:spPr/>
      <dgm:t>
        <a:bodyPr/>
        <a:lstStyle/>
        <a:p>
          <a:endParaRPr lang="ru-RU" sz="1800">
            <a:latin typeface="Verdana" pitchFamily="34" charset="0"/>
          </a:endParaRPr>
        </a:p>
      </dgm:t>
    </dgm:pt>
    <dgm:pt modelId="{F880E76D-3553-4BA6-BE17-495F1DD209FF}" type="pres">
      <dgm:prSet presAssocID="{B2B999D4-2C49-4841-9DA3-B364C776BCAC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E62D17A-77F6-4DE1-B5D7-441196094392}" type="pres">
      <dgm:prSet presAssocID="{F326F67A-C125-4420-8C6A-8621CE5F2569}" presName="chaos" presStyleCnt="0"/>
      <dgm:spPr/>
      <dgm:t>
        <a:bodyPr/>
        <a:lstStyle/>
        <a:p>
          <a:endParaRPr lang="ru-RU"/>
        </a:p>
      </dgm:t>
    </dgm:pt>
    <dgm:pt modelId="{66B0179B-497C-498F-A708-C088BB313671}" type="pres">
      <dgm:prSet presAssocID="{F326F67A-C125-4420-8C6A-8621CE5F2569}" presName="parTx1" presStyleLbl="revTx" presStyleIdx="0" presStyleCnt="1"/>
      <dgm:spPr/>
      <dgm:t>
        <a:bodyPr/>
        <a:lstStyle/>
        <a:p>
          <a:endParaRPr lang="ru-RU"/>
        </a:p>
      </dgm:t>
    </dgm:pt>
    <dgm:pt modelId="{C4EF2F44-7CBD-4DBD-ABD5-24C4C34DD292}" type="pres">
      <dgm:prSet presAssocID="{F326F67A-C125-4420-8C6A-8621CE5F2569}" presName="c1" presStyleLbl="node1" presStyleIdx="0" presStyleCnt="19"/>
      <dgm:spPr/>
      <dgm:t>
        <a:bodyPr/>
        <a:lstStyle/>
        <a:p>
          <a:endParaRPr lang="ru-RU"/>
        </a:p>
      </dgm:t>
    </dgm:pt>
    <dgm:pt modelId="{F120F9D6-B223-4D5E-9F57-7FABF146FA7D}" type="pres">
      <dgm:prSet presAssocID="{F326F67A-C125-4420-8C6A-8621CE5F2569}" presName="c2" presStyleLbl="node1" presStyleIdx="1" presStyleCnt="19"/>
      <dgm:spPr/>
      <dgm:t>
        <a:bodyPr/>
        <a:lstStyle/>
        <a:p>
          <a:endParaRPr lang="ru-RU"/>
        </a:p>
      </dgm:t>
    </dgm:pt>
    <dgm:pt modelId="{A749D879-1648-46F8-A1AE-734090F9378C}" type="pres">
      <dgm:prSet presAssocID="{F326F67A-C125-4420-8C6A-8621CE5F2569}" presName="c3" presStyleLbl="node1" presStyleIdx="2" presStyleCnt="19"/>
      <dgm:spPr/>
      <dgm:t>
        <a:bodyPr/>
        <a:lstStyle/>
        <a:p>
          <a:endParaRPr lang="ru-RU"/>
        </a:p>
      </dgm:t>
    </dgm:pt>
    <dgm:pt modelId="{BE880658-8415-4262-B09D-0A55A5BC143D}" type="pres">
      <dgm:prSet presAssocID="{F326F67A-C125-4420-8C6A-8621CE5F2569}" presName="c4" presStyleLbl="node1" presStyleIdx="3" presStyleCnt="19"/>
      <dgm:spPr/>
      <dgm:t>
        <a:bodyPr/>
        <a:lstStyle/>
        <a:p>
          <a:endParaRPr lang="ru-RU"/>
        </a:p>
      </dgm:t>
    </dgm:pt>
    <dgm:pt modelId="{EC3596B0-CE04-410B-9E96-97264B5F5267}" type="pres">
      <dgm:prSet presAssocID="{F326F67A-C125-4420-8C6A-8621CE5F2569}" presName="c5" presStyleLbl="node1" presStyleIdx="4" presStyleCnt="19"/>
      <dgm:spPr/>
      <dgm:t>
        <a:bodyPr/>
        <a:lstStyle/>
        <a:p>
          <a:endParaRPr lang="ru-RU"/>
        </a:p>
      </dgm:t>
    </dgm:pt>
    <dgm:pt modelId="{21B512F4-73D7-4A85-B38E-366F27837612}" type="pres">
      <dgm:prSet presAssocID="{F326F67A-C125-4420-8C6A-8621CE5F2569}" presName="c6" presStyleLbl="node1" presStyleIdx="5" presStyleCnt="19"/>
      <dgm:spPr/>
      <dgm:t>
        <a:bodyPr/>
        <a:lstStyle/>
        <a:p>
          <a:endParaRPr lang="ru-RU"/>
        </a:p>
      </dgm:t>
    </dgm:pt>
    <dgm:pt modelId="{DFAE3C51-C32E-4EBA-924B-41E0BD1301AF}" type="pres">
      <dgm:prSet presAssocID="{F326F67A-C125-4420-8C6A-8621CE5F2569}" presName="c7" presStyleLbl="node1" presStyleIdx="6" presStyleCnt="19"/>
      <dgm:spPr/>
      <dgm:t>
        <a:bodyPr/>
        <a:lstStyle/>
        <a:p>
          <a:endParaRPr lang="ru-RU"/>
        </a:p>
      </dgm:t>
    </dgm:pt>
    <dgm:pt modelId="{202EC5D8-1341-4FBC-A604-B3FB41EA3E73}" type="pres">
      <dgm:prSet presAssocID="{F326F67A-C125-4420-8C6A-8621CE5F2569}" presName="c8" presStyleLbl="node1" presStyleIdx="7" presStyleCnt="19"/>
      <dgm:spPr/>
      <dgm:t>
        <a:bodyPr/>
        <a:lstStyle/>
        <a:p>
          <a:endParaRPr lang="ru-RU"/>
        </a:p>
      </dgm:t>
    </dgm:pt>
    <dgm:pt modelId="{36B39452-D126-40D7-AAE4-74E356E40E23}" type="pres">
      <dgm:prSet presAssocID="{F326F67A-C125-4420-8C6A-8621CE5F2569}" presName="c9" presStyleLbl="node1" presStyleIdx="8" presStyleCnt="19"/>
      <dgm:spPr/>
      <dgm:t>
        <a:bodyPr/>
        <a:lstStyle/>
        <a:p>
          <a:endParaRPr lang="ru-RU"/>
        </a:p>
      </dgm:t>
    </dgm:pt>
    <dgm:pt modelId="{8E1C5340-79F8-4003-A35B-5A080A76E7D6}" type="pres">
      <dgm:prSet presAssocID="{F326F67A-C125-4420-8C6A-8621CE5F2569}" presName="c10" presStyleLbl="node1" presStyleIdx="9" presStyleCnt="19"/>
      <dgm:spPr/>
      <dgm:t>
        <a:bodyPr/>
        <a:lstStyle/>
        <a:p>
          <a:endParaRPr lang="ru-RU"/>
        </a:p>
      </dgm:t>
    </dgm:pt>
    <dgm:pt modelId="{03D59A0F-E1BC-4CD3-AE03-F5E7A330CE03}" type="pres">
      <dgm:prSet presAssocID="{F326F67A-C125-4420-8C6A-8621CE5F2569}" presName="c11" presStyleLbl="node1" presStyleIdx="10" presStyleCnt="19"/>
      <dgm:spPr/>
      <dgm:t>
        <a:bodyPr/>
        <a:lstStyle/>
        <a:p>
          <a:endParaRPr lang="ru-RU"/>
        </a:p>
      </dgm:t>
    </dgm:pt>
    <dgm:pt modelId="{FBFDC374-FC3C-4AFC-A920-3C4B192605A3}" type="pres">
      <dgm:prSet presAssocID="{F326F67A-C125-4420-8C6A-8621CE5F2569}" presName="c12" presStyleLbl="node1" presStyleIdx="11" presStyleCnt="19"/>
      <dgm:spPr/>
      <dgm:t>
        <a:bodyPr/>
        <a:lstStyle/>
        <a:p>
          <a:endParaRPr lang="ru-RU"/>
        </a:p>
      </dgm:t>
    </dgm:pt>
    <dgm:pt modelId="{AE756379-35B9-45E1-ACC3-D63346EFA820}" type="pres">
      <dgm:prSet presAssocID="{F326F67A-C125-4420-8C6A-8621CE5F2569}" presName="c13" presStyleLbl="node1" presStyleIdx="12" presStyleCnt="19"/>
      <dgm:spPr/>
      <dgm:t>
        <a:bodyPr/>
        <a:lstStyle/>
        <a:p>
          <a:endParaRPr lang="ru-RU"/>
        </a:p>
      </dgm:t>
    </dgm:pt>
    <dgm:pt modelId="{3FAAF2F1-37B3-4D9C-8FFC-A1D2871C0EB6}" type="pres">
      <dgm:prSet presAssocID="{F326F67A-C125-4420-8C6A-8621CE5F2569}" presName="c14" presStyleLbl="node1" presStyleIdx="13" presStyleCnt="19"/>
      <dgm:spPr/>
      <dgm:t>
        <a:bodyPr/>
        <a:lstStyle/>
        <a:p>
          <a:endParaRPr lang="ru-RU"/>
        </a:p>
      </dgm:t>
    </dgm:pt>
    <dgm:pt modelId="{B55956C1-9E50-4FB4-9CD7-DBCD5098936B}" type="pres">
      <dgm:prSet presAssocID="{F326F67A-C125-4420-8C6A-8621CE5F2569}" presName="c15" presStyleLbl="node1" presStyleIdx="14" presStyleCnt="19"/>
      <dgm:spPr/>
      <dgm:t>
        <a:bodyPr/>
        <a:lstStyle/>
        <a:p>
          <a:endParaRPr lang="ru-RU"/>
        </a:p>
      </dgm:t>
    </dgm:pt>
    <dgm:pt modelId="{7FC881A4-8B12-424F-93B8-462FB9D12B8E}" type="pres">
      <dgm:prSet presAssocID="{F326F67A-C125-4420-8C6A-8621CE5F2569}" presName="c16" presStyleLbl="node1" presStyleIdx="15" presStyleCnt="19"/>
      <dgm:spPr/>
      <dgm:t>
        <a:bodyPr/>
        <a:lstStyle/>
        <a:p>
          <a:endParaRPr lang="ru-RU"/>
        </a:p>
      </dgm:t>
    </dgm:pt>
    <dgm:pt modelId="{5AF9FD51-0C4A-4945-860C-B5579422B549}" type="pres">
      <dgm:prSet presAssocID="{F326F67A-C125-4420-8C6A-8621CE5F2569}" presName="c17" presStyleLbl="node1" presStyleIdx="16" presStyleCnt="19"/>
      <dgm:spPr/>
      <dgm:t>
        <a:bodyPr/>
        <a:lstStyle/>
        <a:p>
          <a:endParaRPr lang="ru-RU"/>
        </a:p>
      </dgm:t>
    </dgm:pt>
    <dgm:pt modelId="{1EB34645-56FD-44DE-8389-7FBAF598AB21}" type="pres">
      <dgm:prSet presAssocID="{F326F67A-C125-4420-8C6A-8621CE5F2569}" presName="c18" presStyleLbl="node1" presStyleIdx="17" presStyleCnt="19"/>
      <dgm:spPr/>
      <dgm:t>
        <a:bodyPr/>
        <a:lstStyle/>
        <a:p>
          <a:endParaRPr lang="ru-RU"/>
        </a:p>
      </dgm:t>
    </dgm:pt>
    <dgm:pt modelId="{4A7ED797-2E35-4E30-ABDA-1114580A42D3}" type="pres">
      <dgm:prSet presAssocID="{E5C228B5-9682-4AFB-9066-28ABEC6C05A7}" presName="chevronComposite1" presStyleCnt="0"/>
      <dgm:spPr/>
      <dgm:t>
        <a:bodyPr/>
        <a:lstStyle/>
        <a:p>
          <a:endParaRPr lang="ru-RU"/>
        </a:p>
      </dgm:t>
    </dgm:pt>
    <dgm:pt modelId="{8DBB938E-1CD7-4CC8-B065-77B8DDF60A6F}" type="pres">
      <dgm:prSet presAssocID="{E5C228B5-9682-4AFB-9066-28ABEC6C05A7}" presName="chevron1" presStyleLbl="sibTrans2D1" presStyleIdx="0" presStyleCnt="2" custLinFactNeighborX="77752" custLinFactNeighborY="1561"/>
      <dgm:spPr/>
      <dgm:t>
        <a:bodyPr/>
        <a:lstStyle/>
        <a:p>
          <a:endParaRPr lang="ru-RU"/>
        </a:p>
      </dgm:t>
    </dgm:pt>
    <dgm:pt modelId="{F7851E28-0E3B-483D-9893-7E9EB43D6BFB}" type="pres">
      <dgm:prSet presAssocID="{E5C228B5-9682-4AFB-9066-28ABEC6C05A7}" presName="spChevron1" presStyleCnt="0"/>
      <dgm:spPr/>
      <dgm:t>
        <a:bodyPr/>
        <a:lstStyle/>
        <a:p>
          <a:endParaRPr lang="ru-RU"/>
        </a:p>
      </dgm:t>
    </dgm:pt>
    <dgm:pt modelId="{A3A22E09-AB12-480C-8243-C3ED1FE5A82D}" type="pres">
      <dgm:prSet presAssocID="{E5C228B5-9682-4AFB-9066-28ABEC6C05A7}" presName="overlap" presStyleCnt="0"/>
      <dgm:spPr/>
      <dgm:t>
        <a:bodyPr/>
        <a:lstStyle/>
        <a:p>
          <a:endParaRPr lang="ru-RU"/>
        </a:p>
      </dgm:t>
    </dgm:pt>
    <dgm:pt modelId="{3707453B-BE8E-42B7-BB2B-F43E3DA93A75}" type="pres">
      <dgm:prSet presAssocID="{E5C228B5-9682-4AFB-9066-28ABEC6C05A7}" presName="chevronComposite2" presStyleCnt="0"/>
      <dgm:spPr/>
      <dgm:t>
        <a:bodyPr/>
        <a:lstStyle/>
        <a:p>
          <a:endParaRPr lang="ru-RU"/>
        </a:p>
      </dgm:t>
    </dgm:pt>
    <dgm:pt modelId="{92F29052-E13E-4664-BBB4-55FCDEF160A5}" type="pres">
      <dgm:prSet presAssocID="{E5C228B5-9682-4AFB-9066-28ABEC6C05A7}" presName="chevron2" presStyleLbl="sibTrans2D1" presStyleIdx="1" presStyleCnt="2" custLinFactNeighborX="77752" custLinFactNeighborY="1561"/>
      <dgm:spPr/>
      <dgm:t>
        <a:bodyPr/>
        <a:lstStyle/>
        <a:p>
          <a:endParaRPr lang="ru-RU"/>
        </a:p>
      </dgm:t>
    </dgm:pt>
    <dgm:pt modelId="{A5733D06-7B08-448D-867B-2421B30C3BA6}" type="pres">
      <dgm:prSet presAssocID="{E5C228B5-9682-4AFB-9066-28ABEC6C05A7}" presName="spChevron2" presStyleCnt="0"/>
      <dgm:spPr/>
      <dgm:t>
        <a:bodyPr/>
        <a:lstStyle/>
        <a:p>
          <a:endParaRPr lang="ru-RU"/>
        </a:p>
      </dgm:t>
    </dgm:pt>
    <dgm:pt modelId="{96AC1344-21E3-4279-B2BF-88A1B7ACB285}" type="pres">
      <dgm:prSet presAssocID="{CA32D409-7BC4-4941-936A-7AF4F1C40953}" presName="last" presStyleCnt="0"/>
      <dgm:spPr/>
      <dgm:t>
        <a:bodyPr/>
        <a:lstStyle/>
        <a:p>
          <a:endParaRPr lang="ru-RU"/>
        </a:p>
      </dgm:t>
    </dgm:pt>
    <dgm:pt modelId="{FA37EE6F-B0D9-4392-984C-32BC94E36B8F}" type="pres">
      <dgm:prSet presAssocID="{CA32D409-7BC4-4941-936A-7AF4F1C40953}" presName="circleTx" presStyleLbl="node1" presStyleIdx="18" presStyleCnt="19" custScaleX="124738" custScaleY="118948" custLinFactNeighborX="66248" custLinFactNeighborY="-731"/>
      <dgm:spPr/>
      <dgm:t>
        <a:bodyPr/>
        <a:lstStyle/>
        <a:p>
          <a:endParaRPr lang="ru-RU"/>
        </a:p>
      </dgm:t>
    </dgm:pt>
    <dgm:pt modelId="{3BC1950F-AD7F-439F-8890-942A2B61064F}" type="pres">
      <dgm:prSet presAssocID="{CA32D409-7BC4-4941-936A-7AF4F1C40953}" presName="spN" presStyleCnt="0"/>
      <dgm:spPr/>
      <dgm:t>
        <a:bodyPr/>
        <a:lstStyle/>
        <a:p>
          <a:endParaRPr lang="ru-RU"/>
        </a:p>
      </dgm:t>
    </dgm:pt>
  </dgm:ptLst>
  <dgm:cxnLst>
    <dgm:cxn modelId="{50E03539-E7A0-4373-8C61-6B9990B2FE4F}" srcId="{B2B999D4-2C49-4841-9DA3-B364C776BCAC}" destId="{CA32D409-7BC4-4941-936A-7AF4F1C40953}" srcOrd="1" destOrd="0" parTransId="{138583DD-53A2-4B08-9384-41FE7D5A52B0}" sibTransId="{29B9AE09-784F-45F3-AC2D-75EF37B33335}"/>
    <dgm:cxn modelId="{7D5250C9-1737-436B-A1D0-076E7C734DD1}" type="presOf" srcId="{F326F67A-C125-4420-8C6A-8621CE5F2569}" destId="{66B0179B-497C-498F-A708-C088BB313671}" srcOrd="0" destOrd="0" presId="urn:microsoft.com/office/officeart/2009/3/layout/RandomtoResultProcess"/>
    <dgm:cxn modelId="{BF1F3218-EA22-4A0D-A3C1-13EED4380CEA}" type="presOf" srcId="{CA32D409-7BC4-4941-936A-7AF4F1C40953}" destId="{FA37EE6F-B0D9-4392-984C-32BC94E36B8F}" srcOrd="0" destOrd="0" presId="urn:microsoft.com/office/officeart/2009/3/layout/RandomtoResultProcess"/>
    <dgm:cxn modelId="{B20F7A7E-495C-490F-AEDB-8834FC653E20}" srcId="{B2B999D4-2C49-4841-9DA3-B364C776BCAC}" destId="{F326F67A-C125-4420-8C6A-8621CE5F2569}" srcOrd="0" destOrd="0" parTransId="{C92E72E0-FEC9-4372-B821-472BF89965BF}" sibTransId="{E5C228B5-9682-4AFB-9066-28ABEC6C05A7}"/>
    <dgm:cxn modelId="{FC227FC4-30D6-4C8D-8806-8E8EC65721CA}" type="presOf" srcId="{B2B999D4-2C49-4841-9DA3-B364C776BCAC}" destId="{F880E76D-3553-4BA6-BE17-495F1DD209FF}" srcOrd="0" destOrd="0" presId="urn:microsoft.com/office/officeart/2009/3/layout/RandomtoResultProcess"/>
    <dgm:cxn modelId="{F2E94E27-559C-4932-8F73-1EFD5F41165C}" type="presParOf" srcId="{F880E76D-3553-4BA6-BE17-495F1DD209FF}" destId="{3E62D17A-77F6-4DE1-B5D7-441196094392}" srcOrd="0" destOrd="0" presId="urn:microsoft.com/office/officeart/2009/3/layout/RandomtoResultProcess"/>
    <dgm:cxn modelId="{DBF8505C-49E9-4932-8A58-33E888547406}" type="presParOf" srcId="{3E62D17A-77F6-4DE1-B5D7-441196094392}" destId="{66B0179B-497C-498F-A708-C088BB313671}" srcOrd="0" destOrd="0" presId="urn:microsoft.com/office/officeart/2009/3/layout/RandomtoResultProcess"/>
    <dgm:cxn modelId="{7A401285-3B50-4A89-9C1B-D7841074C727}" type="presParOf" srcId="{3E62D17A-77F6-4DE1-B5D7-441196094392}" destId="{C4EF2F44-7CBD-4DBD-ABD5-24C4C34DD292}" srcOrd="1" destOrd="0" presId="urn:microsoft.com/office/officeart/2009/3/layout/RandomtoResultProcess"/>
    <dgm:cxn modelId="{A388BD1B-8600-4FA6-A9B5-6D710076CB0A}" type="presParOf" srcId="{3E62D17A-77F6-4DE1-B5D7-441196094392}" destId="{F120F9D6-B223-4D5E-9F57-7FABF146FA7D}" srcOrd="2" destOrd="0" presId="urn:microsoft.com/office/officeart/2009/3/layout/RandomtoResultProcess"/>
    <dgm:cxn modelId="{DEA9B563-1DC8-454F-846F-6B926807643F}" type="presParOf" srcId="{3E62D17A-77F6-4DE1-B5D7-441196094392}" destId="{A749D879-1648-46F8-A1AE-734090F9378C}" srcOrd="3" destOrd="0" presId="urn:microsoft.com/office/officeart/2009/3/layout/RandomtoResultProcess"/>
    <dgm:cxn modelId="{7740903F-61F5-445D-9262-3C4144AF085E}" type="presParOf" srcId="{3E62D17A-77F6-4DE1-B5D7-441196094392}" destId="{BE880658-8415-4262-B09D-0A55A5BC143D}" srcOrd="4" destOrd="0" presId="urn:microsoft.com/office/officeart/2009/3/layout/RandomtoResultProcess"/>
    <dgm:cxn modelId="{A9EF00EE-2D1D-41C5-9748-66D45CBAE6A2}" type="presParOf" srcId="{3E62D17A-77F6-4DE1-B5D7-441196094392}" destId="{EC3596B0-CE04-410B-9E96-97264B5F5267}" srcOrd="5" destOrd="0" presId="urn:microsoft.com/office/officeart/2009/3/layout/RandomtoResultProcess"/>
    <dgm:cxn modelId="{D5C25244-8A7A-4AB2-BBD9-8117E095644F}" type="presParOf" srcId="{3E62D17A-77F6-4DE1-B5D7-441196094392}" destId="{21B512F4-73D7-4A85-B38E-366F27837612}" srcOrd="6" destOrd="0" presId="urn:microsoft.com/office/officeart/2009/3/layout/RandomtoResultProcess"/>
    <dgm:cxn modelId="{363FBD22-275B-4F7E-81D9-AA7936CCB06D}" type="presParOf" srcId="{3E62D17A-77F6-4DE1-B5D7-441196094392}" destId="{DFAE3C51-C32E-4EBA-924B-41E0BD1301AF}" srcOrd="7" destOrd="0" presId="urn:microsoft.com/office/officeart/2009/3/layout/RandomtoResultProcess"/>
    <dgm:cxn modelId="{89A51209-5A6F-4180-8EC8-14058FA816BC}" type="presParOf" srcId="{3E62D17A-77F6-4DE1-B5D7-441196094392}" destId="{202EC5D8-1341-4FBC-A604-B3FB41EA3E73}" srcOrd="8" destOrd="0" presId="urn:microsoft.com/office/officeart/2009/3/layout/RandomtoResultProcess"/>
    <dgm:cxn modelId="{5E2D2F2B-FA59-43B2-B625-DE00FD7E8DD5}" type="presParOf" srcId="{3E62D17A-77F6-4DE1-B5D7-441196094392}" destId="{36B39452-D126-40D7-AAE4-74E356E40E23}" srcOrd="9" destOrd="0" presId="urn:microsoft.com/office/officeart/2009/3/layout/RandomtoResultProcess"/>
    <dgm:cxn modelId="{C263C7A4-881E-4D7C-9DCF-1C4CFF4C8998}" type="presParOf" srcId="{3E62D17A-77F6-4DE1-B5D7-441196094392}" destId="{8E1C5340-79F8-4003-A35B-5A080A76E7D6}" srcOrd="10" destOrd="0" presId="urn:microsoft.com/office/officeart/2009/3/layout/RandomtoResultProcess"/>
    <dgm:cxn modelId="{A18322BC-5938-4000-9CC9-06C8E004FE7D}" type="presParOf" srcId="{3E62D17A-77F6-4DE1-B5D7-441196094392}" destId="{03D59A0F-E1BC-4CD3-AE03-F5E7A330CE03}" srcOrd="11" destOrd="0" presId="urn:microsoft.com/office/officeart/2009/3/layout/RandomtoResultProcess"/>
    <dgm:cxn modelId="{52F7DE76-A7DE-4ADB-8165-5BC278205543}" type="presParOf" srcId="{3E62D17A-77F6-4DE1-B5D7-441196094392}" destId="{FBFDC374-FC3C-4AFC-A920-3C4B192605A3}" srcOrd="12" destOrd="0" presId="urn:microsoft.com/office/officeart/2009/3/layout/RandomtoResultProcess"/>
    <dgm:cxn modelId="{EE797F10-7380-4F4D-BA7D-6346C38EAE2A}" type="presParOf" srcId="{3E62D17A-77F6-4DE1-B5D7-441196094392}" destId="{AE756379-35B9-45E1-ACC3-D63346EFA820}" srcOrd="13" destOrd="0" presId="urn:microsoft.com/office/officeart/2009/3/layout/RandomtoResultProcess"/>
    <dgm:cxn modelId="{7EFB762F-CD5D-49B5-8B4C-0CA6E076698A}" type="presParOf" srcId="{3E62D17A-77F6-4DE1-B5D7-441196094392}" destId="{3FAAF2F1-37B3-4D9C-8FFC-A1D2871C0EB6}" srcOrd="14" destOrd="0" presId="urn:microsoft.com/office/officeart/2009/3/layout/RandomtoResultProcess"/>
    <dgm:cxn modelId="{9FD287D9-7E8F-4F78-8585-61AD04FF2781}" type="presParOf" srcId="{3E62D17A-77F6-4DE1-B5D7-441196094392}" destId="{B55956C1-9E50-4FB4-9CD7-DBCD5098936B}" srcOrd="15" destOrd="0" presId="urn:microsoft.com/office/officeart/2009/3/layout/RandomtoResultProcess"/>
    <dgm:cxn modelId="{6A8252CB-F9C0-4234-9E36-78E6AE499BB4}" type="presParOf" srcId="{3E62D17A-77F6-4DE1-B5D7-441196094392}" destId="{7FC881A4-8B12-424F-93B8-462FB9D12B8E}" srcOrd="16" destOrd="0" presId="urn:microsoft.com/office/officeart/2009/3/layout/RandomtoResultProcess"/>
    <dgm:cxn modelId="{A118438C-45D6-4CDD-B257-6FCF2BF0DE23}" type="presParOf" srcId="{3E62D17A-77F6-4DE1-B5D7-441196094392}" destId="{5AF9FD51-0C4A-4945-860C-B5579422B549}" srcOrd="17" destOrd="0" presId="urn:microsoft.com/office/officeart/2009/3/layout/RandomtoResultProcess"/>
    <dgm:cxn modelId="{7D9286C8-189A-48AF-BA13-ABA61FC89C07}" type="presParOf" srcId="{3E62D17A-77F6-4DE1-B5D7-441196094392}" destId="{1EB34645-56FD-44DE-8389-7FBAF598AB21}" srcOrd="18" destOrd="0" presId="urn:microsoft.com/office/officeart/2009/3/layout/RandomtoResultProcess"/>
    <dgm:cxn modelId="{CA89191B-4EA0-45D8-8A66-43D33A25502A}" type="presParOf" srcId="{F880E76D-3553-4BA6-BE17-495F1DD209FF}" destId="{4A7ED797-2E35-4E30-ABDA-1114580A42D3}" srcOrd="1" destOrd="0" presId="urn:microsoft.com/office/officeart/2009/3/layout/RandomtoResultProcess"/>
    <dgm:cxn modelId="{68C35377-A31A-4DA7-B7DA-B85A566AD594}" type="presParOf" srcId="{4A7ED797-2E35-4E30-ABDA-1114580A42D3}" destId="{8DBB938E-1CD7-4CC8-B065-77B8DDF60A6F}" srcOrd="0" destOrd="0" presId="urn:microsoft.com/office/officeart/2009/3/layout/RandomtoResultProcess"/>
    <dgm:cxn modelId="{0EAE94D2-8185-43E2-AA10-B40541E2B6B1}" type="presParOf" srcId="{4A7ED797-2E35-4E30-ABDA-1114580A42D3}" destId="{F7851E28-0E3B-483D-9893-7E9EB43D6BFB}" srcOrd="1" destOrd="0" presId="urn:microsoft.com/office/officeart/2009/3/layout/RandomtoResultProcess"/>
    <dgm:cxn modelId="{EFB54D6D-5901-4FA4-A03E-943BBB38634B}" type="presParOf" srcId="{F880E76D-3553-4BA6-BE17-495F1DD209FF}" destId="{A3A22E09-AB12-480C-8243-C3ED1FE5A82D}" srcOrd="2" destOrd="0" presId="urn:microsoft.com/office/officeart/2009/3/layout/RandomtoResultProcess"/>
    <dgm:cxn modelId="{DCE888EA-3340-4402-BFA9-1A04CA810A0D}" type="presParOf" srcId="{F880E76D-3553-4BA6-BE17-495F1DD209FF}" destId="{3707453B-BE8E-42B7-BB2B-F43E3DA93A75}" srcOrd="3" destOrd="0" presId="urn:microsoft.com/office/officeart/2009/3/layout/RandomtoResultProcess"/>
    <dgm:cxn modelId="{19A7B9BA-F76C-4B57-8D70-3CA850B8C375}" type="presParOf" srcId="{3707453B-BE8E-42B7-BB2B-F43E3DA93A75}" destId="{92F29052-E13E-4664-BBB4-55FCDEF160A5}" srcOrd="0" destOrd="0" presId="urn:microsoft.com/office/officeart/2009/3/layout/RandomtoResultProcess"/>
    <dgm:cxn modelId="{E2C4B660-4BC3-495B-9955-B31769B87EA8}" type="presParOf" srcId="{3707453B-BE8E-42B7-BB2B-F43E3DA93A75}" destId="{A5733D06-7B08-448D-867B-2421B30C3BA6}" srcOrd="1" destOrd="0" presId="urn:microsoft.com/office/officeart/2009/3/layout/RandomtoResultProcess"/>
    <dgm:cxn modelId="{C5F194E1-0131-4FEC-BAAC-50881B15BDF3}" type="presParOf" srcId="{F880E76D-3553-4BA6-BE17-495F1DD209FF}" destId="{96AC1344-21E3-4279-B2BF-88A1B7ACB285}" srcOrd="4" destOrd="0" presId="urn:microsoft.com/office/officeart/2009/3/layout/RandomtoResultProcess"/>
    <dgm:cxn modelId="{50322F1E-AE6E-409F-99CC-54C4A5924450}" type="presParOf" srcId="{96AC1344-21E3-4279-B2BF-88A1B7ACB285}" destId="{FA37EE6F-B0D9-4392-984C-32BC94E36B8F}" srcOrd="0" destOrd="0" presId="urn:microsoft.com/office/officeart/2009/3/layout/RandomtoResultProcess"/>
    <dgm:cxn modelId="{367CF521-0767-46FB-8CE3-9075FFECB1D9}" type="presParOf" srcId="{96AC1344-21E3-4279-B2BF-88A1B7ACB285}" destId="{3BC1950F-AD7F-439F-8890-942A2B61064F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91113AF-82D1-4F12-922F-94E705154633}" type="doc">
      <dgm:prSet loTypeId="urn:microsoft.com/office/officeart/2005/8/layout/hList7#1" loCatId="relationship" qsTypeId="urn:microsoft.com/office/officeart/2005/8/quickstyle/simple1" qsCatId="simple" csTypeId="urn:microsoft.com/office/officeart/2005/8/colors/accent2_1" csCatId="accent2" phldr="1"/>
      <dgm:spPr/>
    </dgm:pt>
    <dgm:pt modelId="{FBFC9EE2-3B52-4E69-911D-DAD66E26AE5B}">
      <dgm:prSet phldrT="[Текст]" custT="1"/>
      <dgm:spPr>
        <a:ln>
          <a:solidFill>
            <a:schemeClr val="accent2"/>
          </a:solidFill>
        </a:ln>
      </dgm:spPr>
      <dgm:t>
        <a:bodyPr/>
        <a:lstStyle/>
        <a:p>
          <a:endParaRPr lang="ru-RU" sz="22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r>
            <a:rPr lang="ru-RU" sz="2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Дистанционное обучение</a:t>
          </a:r>
          <a:endParaRPr lang="ru-RU" sz="22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2CD171B-13CE-41BD-A93A-D0EFB76BC415}" type="parTrans" cxnId="{5036B946-FE51-42C9-8802-F369BE818419}">
      <dgm:prSet/>
      <dgm:spPr/>
      <dgm:t>
        <a:bodyPr/>
        <a:lstStyle/>
        <a:p>
          <a:endParaRPr lang="ru-RU" sz="22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92FA9F0-3EFD-488C-BB17-6DCA61A72A03}" type="sibTrans" cxnId="{5036B946-FE51-42C9-8802-F369BE818419}">
      <dgm:prSet/>
      <dgm:spPr/>
      <dgm:t>
        <a:bodyPr/>
        <a:lstStyle/>
        <a:p>
          <a:endParaRPr lang="ru-RU" sz="22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AFE05D5-4491-4F44-A2FD-71FD669A225A}">
      <dgm:prSet phldrT="[Текст]" custT="1"/>
      <dgm:spPr>
        <a:ln>
          <a:solidFill>
            <a:schemeClr val="accent2"/>
          </a:solidFill>
        </a:ln>
      </dgm:spPr>
      <dgm:t>
        <a:bodyPr/>
        <a:lstStyle/>
        <a:p>
          <a:endParaRPr lang="ru-RU" sz="22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r>
            <a:rPr lang="ru-RU" sz="2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Учебники</a:t>
          </a:r>
          <a:endParaRPr lang="ru-RU" sz="22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4BF2C2E-F580-4DAE-BB6B-3FB0C8D6E7C1}" type="parTrans" cxnId="{4D145107-3891-4557-B172-13E9C5DE8507}">
      <dgm:prSet/>
      <dgm:spPr/>
      <dgm:t>
        <a:bodyPr/>
        <a:lstStyle/>
        <a:p>
          <a:endParaRPr lang="ru-RU" sz="22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1C270B0-CF31-4722-BEDF-60D3369AA267}" type="sibTrans" cxnId="{4D145107-3891-4557-B172-13E9C5DE8507}">
      <dgm:prSet/>
      <dgm:spPr/>
      <dgm:t>
        <a:bodyPr/>
        <a:lstStyle/>
        <a:p>
          <a:endParaRPr lang="ru-RU" sz="22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6F6F082-E86C-45B2-B501-7CA1E4282D9A}">
      <dgm:prSet phldrT="[Текст]" custT="1"/>
      <dgm:spPr>
        <a:ln>
          <a:solidFill>
            <a:schemeClr val="accent2"/>
          </a:solidFill>
        </a:ln>
      </dgm:spPr>
      <dgm:t>
        <a:bodyPr/>
        <a:lstStyle/>
        <a:p>
          <a:endParaRPr lang="ru-RU" sz="22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r>
            <a:rPr lang="ru-RU" sz="2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Преподавание в </a:t>
          </a:r>
          <a:r>
            <a:rPr lang="en-US" sz="2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100 </a:t>
          </a:r>
          <a:r>
            <a:rPr lang="ru-RU" sz="2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вузах</a:t>
          </a:r>
          <a:endParaRPr lang="ru-RU" sz="22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CCDE0CC-DDC4-4FDB-AC9E-68D7751E9125}" type="parTrans" cxnId="{4B7D099A-3BAB-4893-ACF1-8737336FD9C1}">
      <dgm:prSet/>
      <dgm:spPr/>
      <dgm:t>
        <a:bodyPr/>
        <a:lstStyle/>
        <a:p>
          <a:endParaRPr lang="ru-RU" sz="22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AFFA26A-57DD-47D8-855E-FCD8D881BDB9}" type="sibTrans" cxnId="{4B7D099A-3BAB-4893-ACF1-8737336FD9C1}">
      <dgm:prSet/>
      <dgm:spPr/>
      <dgm:t>
        <a:bodyPr/>
        <a:lstStyle/>
        <a:p>
          <a:endParaRPr lang="ru-RU" sz="22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B594095-79AB-4605-9BFB-5B078238F219}" type="pres">
      <dgm:prSet presAssocID="{191113AF-82D1-4F12-922F-94E705154633}" presName="Name0" presStyleCnt="0">
        <dgm:presLayoutVars>
          <dgm:dir/>
          <dgm:resizeHandles val="exact"/>
        </dgm:presLayoutVars>
      </dgm:prSet>
      <dgm:spPr/>
    </dgm:pt>
    <dgm:pt modelId="{C7729B7B-5055-4B8F-817E-35DC90AB4FDE}" type="pres">
      <dgm:prSet presAssocID="{191113AF-82D1-4F12-922F-94E705154633}" presName="fgShape" presStyleLbl="fgShp" presStyleIdx="0" presStyleCnt="1"/>
      <dgm:spPr>
        <a:solidFill>
          <a:schemeClr val="accent3"/>
        </a:solidFill>
      </dgm:spPr>
    </dgm:pt>
    <dgm:pt modelId="{88F3A920-B767-4F93-8127-188EFF99ACBA}" type="pres">
      <dgm:prSet presAssocID="{191113AF-82D1-4F12-922F-94E705154633}" presName="linComp" presStyleCnt="0"/>
      <dgm:spPr/>
    </dgm:pt>
    <dgm:pt modelId="{4C0C6CE4-2325-41B4-AD9D-DBC85E095B92}" type="pres">
      <dgm:prSet presAssocID="{FBFC9EE2-3B52-4E69-911D-DAD66E26AE5B}" presName="compNode" presStyleCnt="0"/>
      <dgm:spPr/>
    </dgm:pt>
    <dgm:pt modelId="{1576B996-85CB-42F7-B9E1-5ED61C3B43D1}" type="pres">
      <dgm:prSet presAssocID="{FBFC9EE2-3B52-4E69-911D-DAD66E26AE5B}" presName="bkgdShape" presStyleLbl="node1" presStyleIdx="0" presStyleCnt="3"/>
      <dgm:spPr/>
      <dgm:t>
        <a:bodyPr/>
        <a:lstStyle/>
        <a:p>
          <a:endParaRPr lang="ru-RU"/>
        </a:p>
      </dgm:t>
    </dgm:pt>
    <dgm:pt modelId="{24B892AF-262B-4207-9A76-F9D4B711E23A}" type="pres">
      <dgm:prSet presAssocID="{FBFC9EE2-3B52-4E69-911D-DAD66E26AE5B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D046D-A752-4B6F-8B67-A7D56F3D29B2}" type="pres">
      <dgm:prSet presAssocID="{FBFC9EE2-3B52-4E69-911D-DAD66E26AE5B}" presName="invisiNode" presStyleLbl="node1" presStyleIdx="0" presStyleCnt="3"/>
      <dgm:spPr/>
    </dgm:pt>
    <dgm:pt modelId="{BC8189DC-685D-44A7-A934-1B24CB8A469B}" type="pres">
      <dgm:prSet presAssocID="{FBFC9EE2-3B52-4E69-911D-DAD66E26AE5B}" presName="imagNode" presStyleLbl="fgImgPlace1" presStyleIdx="0" presStyleCnt="3" custScaleX="144084" custScaleY="144084" custLinFactNeighborY="1154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BCA65AC-8491-46A1-9484-9F69C1B1E8D8}" type="pres">
      <dgm:prSet presAssocID="{B92FA9F0-3EFD-488C-BB17-6DCA61A72A0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11B6BFD-D1E5-459A-ABBB-79E95EB6E81C}" type="pres">
      <dgm:prSet presAssocID="{0AFE05D5-4491-4F44-A2FD-71FD669A225A}" presName="compNode" presStyleCnt="0"/>
      <dgm:spPr/>
    </dgm:pt>
    <dgm:pt modelId="{CD178245-FACE-42F2-8D02-5F0B7EE66559}" type="pres">
      <dgm:prSet presAssocID="{0AFE05D5-4491-4F44-A2FD-71FD669A225A}" presName="bkgdShape" presStyleLbl="node1" presStyleIdx="1" presStyleCnt="3"/>
      <dgm:spPr/>
      <dgm:t>
        <a:bodyPr/>
        <a:lstStyle/>
        <a:p>
          <a:endParaRPr lang="ru-RU"/>
        </a:p>
      </dgm:t>
    </dgm:pt>
    <dgm:pt modelId="{79573B3B-D465-4213-AB73-0D9F382A66E6}" type="pres">
      <dgm:prSet presAssocID="{0AFE05D5-4491-4F44-A2FD-71FD669A225A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35F483-672C-41FA-B2DB-22A9E5F931C9}" type="pres">
      <dgm:prSet presAssocID="{0AFE05D5-4491-4F44-A2FD-71FD669A225A}" presName="invisiNode" presStyleLbl="node1" presStyleIdx="1" presStyleCnt="3"/>
      <dgm:spPr/>
    </dgm:pt>
    <dgm:pt modelId="{74E6CE31-D933-4D87-8D9A-A81366A162FC}" type="pres">
      <dgm:prSet presAssocID="{0AFE05D5-4491-4F44-A2FD-71FD669A225A}" presName="imagNode" presStyleLbl="fgImgPlace1" presStyleIdx="1" presStyleCnt="3" custScaleX="144084" custScaleY="144084" custLinFactNeighborY="1154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C203EC1-50A6-41D6-BBE8-86E5A53673DA}" type="pres">
      <dgm:prSet presAssocID="{E1C270B0-CF31-4722-BEDF-60D3369AA26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07AD144-861C-4A60-A0A3-4B888BF951B0}" type="pres">
      <dgm:prSet presAssocID="{26F6F082-E86C-45B2-B501-7CA1E4282D9A}" presName="compNode" presStyleCnt="0"/>
      <dgm:spPr/>
    </dgm:pt>
    <dgm:pt modelId="{89ABFB3D-1BDF-4006-ABE6-FDEEE2C317E1}" type="pres">
      <dgm:prSet presAssocID="{26F6F082-E86C-45B2-B501-7CA1E4282D9A}" presName="bkgdShape" presStyleLbl="node1" presStyleIdx="2" presStyleCnt="3" custLinFactNeighborY="917"/>
      <dgm:spPr/>
      <dgm:t>
        <a:bodyPr/>
        <a:lstStyle/>
        <a:p>
          <a:endParaRPr lang="ru-RU"/>
        </a:p>
      </dgm:t>
    </dgm:pt>
    <dgm:pt modelId="{11B0BF35-2003-4370-B749-670DAFCBD6C4}" type="pres">
      <dgm:prSet presAssocID="{26F6F082-E86C-45B2-B501-7CA1E4282D9A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A7451-3806-407E-A7E0-148C1C4D3D71}" type="pres">
      <dgm:prSet presAssocID="{26F6F082-E86C-45B2-B501-7CA1E4282D9A}" presName="invisiNode" presStyleLbl="node1" presStyleIdx="2" presStyleCnt="3"/>
      <dgm:spPr/>
    </dgm:pt>
    <dgm:pt modelId="{99CB49B7-4ECE-4789-8507-8AA773C07F98}" type="pres">
      <dgm:prSet presAssocID="{26F6F082-E86C-45B2-B501-7CA1E4282D9A}" presName="imagNode" presStyleLbl="fgImgPlace1" presStyleIdx="2" presStyleCnt="3" custScaleX="144084" custScaleY="144084" custLinFactNeighborY="1154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7E152E1D-8016-44E6-972F-6EF559AE5323}" type="presOf" srcId="{FBFC9EE2-3B52-4E69-911D-DAD66E26AE5B}" destId="{1576B996-85CB-42F7-B9E1-5ED61C3B43D1}" srcOrd="0" destOrd="0" presId="urn:microsoft.com/office/officeart/2005/8/layout/hList7#1"/>
    <dgm:cxn modelId="{5036B946-FE51-42C9-8802-F369BE818419}" srcId="{191113AF-82D1-4F12-922F-94E705154633}" destId="{FBFC9EE2-3B52-4E69-911D-DAD66E26AE5B}" srcOrd="0" destOrd="0" parTransId="{A2CD171B-13CE-41BD-A93A-D0EFB76BC415}" sibTransId="{B92FA9F0-3EFD-488C-BB17-6DCA61A72A03}"/>
    <dgm:cxn modelId="{3FAA67A8-EA6C-4D13-B6F4-C21B6B2B23EF}" type="presOf" srcId="{191113AF-82D1-4F12-922F-94E705154633}" destId="{CB594095-79AB-4605-9BFB-5B078238F219}" srcOrd="0" destOrd="0" presId="urn:microsoft.com/office/officeart/2005/8/layout/hList7#1"/>
    <dgm:cxn modelId="{CA197074-88EC-4FC2-A2B7-AFA3403934BF}" type="presOf" srcId="{FBFC9EE2-3B52-4E69-911D-DAD66E26AE5B}" destId="{24B892AF-262B-4207-9A76-F9D4B711E23A}" srcOrd="1" destOrd="0" presId="urn:microsoft.com/office/officeart/2005/8/layout/hList7#1"/>
    <dgm:cxn modelId="{E3BA39D8-E6B1-40BE-8650-38F20AF0F039}" type="presOf" srcId="{0AFE05D5-4491-4F44-A2FD-71FD669A225A}" destId="{79573B3B-D465-4213-AB73-0D9F382A66E6}" srcOrd="1" destOrd="0" presId="urn:microsoft.com/office/officeart/2005/8/layout/hList7#1"/>
    <dgm:cxn modelId="{F579E2E7-280C-484E-B7F8-EE88AF28DC9C}" type="presOf" srcId="{E1C270B0-CF31-4722-BEDF-60D3369AA267}" destId="{6C203EC1-50A6-41D6-BBE8-86E5A53673DA}" srcOrd="0" destOrd="0" presId="urn:microsoft.com/office/officeart/2005/8/layout/hList7#1"/>
    <dgm:cxn modelId="{71255381-4673-4968-BCB5-EC3DAD374EBA}" type="presOf" srcId="{0AFE05D5-4491-4F44-A2FD-71FD669A225A}" destId="{CD178245-FACE-42F2-8D02-5F0B7EE66559}" srcOrd="0" destOrd="0" presId="urn:microsoft.com/office/officeart/2005/8/layout/hList7#1"/>
    <dgm:cxn modelId="{4FB4B531-D71D-4E65-B5D0-56FF6350D3D4}" type="presOf" srcId="{26F6F082-E86C-45B2-B501-7CA1E4282D9A}" destId="{11B0BF35-2003-4370-B749-670DAFCBD6C4}" srcOrd="1" destOrd="0" presId="urn:microsoft.com/office/officeart/2005/8/layout/hList7#1"/>
    <dgm:cxn modelId="{B31001C9-3897-40C6-9D85-FA20C61B5F56}" type="presOf" srcId="{B92FA9F0-3EFD-488C-BB17-6DCA61A72A03}" destId="{4BCA65AC-8491-46A1-9484-9F69C1B1E8D8}" srcOrd="0" destOrd="0" presId="urn:microsoft.com/office/officeart/2005/8/layout/hList7#1"/>
    <dgm:cxn modelId="{8256F007-1A45-429F-9EEE-71B1F1008500}" type="presOf" srcId="{26F6F082-E86C-45B2-B501-7CA1E4282D9A}" destId="{89ABFB3D-1BDF-4006-ABE6-FDEEE2C317E1}" srcOrd="0" destOrd="0" presId="urn:microsoft.com/office/officeart/2005/8/layout/hList7#1"/>
    <dgm:cxn modelId="{4B7D099A-3BAB-4893-ACF1-8737336FD9C1}" srcId="{191113AF-82D1-4F12-922F-94E705154633}" destId="{26F6F082-E86C-45B2-B501-7CA1E4282D9A}" srcOrd="2" destOrd="0" parTransId="{5CCDE0CC-DDC4-4FDB-AC9E-68D7751E9125}" sibTransId="{9AFFA26A-57DD-47D8-855E-FCD8D881BDB9}"/>
    <dgm:cxn modelId="{4D145107-3891-4557-B172-13E9C5DE8507}" srcId="{191113AF-82D1-4F12-922F-94E705154633}" destId="{0AFE05D5-4491-4F44-A2FD-71FD669A225A}" srcOrd="1" destOrd="0" parTransId="{64BF2C2E-F580-4DAE-BB6B-3FB0C8D6E7C1}" sibTransId="{E1C270B0-CF31-4722-BEDF-60D3369AA267}"/>
    <dgm:cxn modelId="{8E5CE745-BA27-423A-9EAD-74C22DD23AB5}" type="presParOf" srcId="{CB594095-79AB-4605-9BFB-5B078238F219}" destId="{C7729B7B-5055-4B8F-817E-35DC90AB4FDE}" srcOrd="0" destOrd="0" presId="urn:microsoft.com/office/officeart/2005/8/layout/hList7#1"/>
    <dgm:cxn modelId="{CDD023FF-035C-42C8-8E6B-2D09A7C4E80C}" type="presParOf" srcId="{CB594095-79AB-4605-9BFB-5B078238F219}" destId="{88F3A920-B767-4F93-8127-188EFF99ACBA}" srcOrd="1" destOrd="0" presId="urn:microsoft.com/office/officeart/2005/8/layout/hList7#1"/>
    <dgm:cxn modelId="{79A7EC54-990F-4E8D-8E13-4B913911AC89}" type="presParOf" srcId="{88F3A920-B767-4F93-8127-188EFF99ACBA}" destId="{4C0C6CE4-2325-41B4-AD9D-DBC85E095B92}" srcOrd="0" destOrd="0" presId="urn:microsoft.com/office/officeart/2005/8/layout/hList7#1"/>
    <dgm:cxn modelId="{C25FABF0-CC69-42FF-983E-F0A81304D223}" type="presParOf" srcId="{4C0C6CE4-2325-41B4-AD9D-DBC85E095B92}" destId="{1576B996-85CB-42F7-B9E1-5ED61C3B43D1}" srcOrd="0" destOrd="0" presId="urn:microsoft.com/office/officeart/2005/8/layout/hList7#1"/>
    <dgm:cxn modelId="{017CB6EF-50D3-41E7-AAD7-8E6FFF7BECF8}" type="presParOf" srcId="{4C0C6CE4-2325-41B4-AD9D-DBC85E095B92}" destId="{24B892AF-262B-4207-9A76-F9D4B711E23A}" srcOrd="1" destOrd="0" presId="urn:microsoft.com/office/officeart/2005/8/layout/hList7#1"/>
    <dgm:cxn modelId="{C1B11FCE-0664-4E39-9F33-3B043458D1E7}" type="presParOf" srcId="{4C0C6CE4-2325-41B4-AD9D-DBC85E095B92}" destId="{84FD046D-A752-4B6F-8B67-A7D56F3D29B2}" srcOrd="2" destOrd="0" presId="urn:microsoft.com/office/officeart/2005/8/layout/hList7#1"/>
    <dgm:cxn modelId="{0D8986BD-1EE7-46DA-84B4-3B7232F98B56}" type="presParOf" srcId="{4C0C6CE4-2325-41B4-AD9D-DBC85E095B92}" destId="{BC8189DC-685D-44A7-A934-1B24CB8A469B}" srcOrd="3" destOrd="0" presId="urn:microsoft.com/office/officeart/2005/8/layout/hList7#1"/>
    <dgm:cxn modelId="{2E5929D5-09FC-4C4D-8CF8-E387C9789981}" type="presParOf" srcId="{88F3A920-B767-4F93-8127-188EFF99ACBA}" destId="{4BCA65AC-8491-46A1-9484-9F69C1B1E8D8}" srcOrd="1" destOrd="0" presId="urn:microsoft.com/office/officeart/2005/8/layout/hList7#1"/>
    <dgm:cxn modelId="{C39630F0-CFC0-477B-B87E-2F8E3AD40397}" type="presParOf" srcId="{88F3A920-B767-4F93-8127-188EFF99ACBA}" destId="{911B6BFD-D1E5-459A-ABBB-79E95EB6E81C}" srcOrd="2" destOrd="0" presId="urn:microsoft.com/office/officeart/2005/8/layout/hList7#1"/>
    <dgm:cxn modelId="{B08043A2-9C91-4FAB-B3B6-8354470CE9DE}" type="presParOf" srcId="{911B6BFD-D1E5-459A-ABBB-79E95EB6E81C}" destId="{CD178245-FACE-42F2-8D02-5F0B7EE66559}" srcOrd="0" destOrd="0" presId="urn:microsoft.com/office/officeart/2005/8/layout/hList7#1"/>
    <dgm:cxn modelId="{0338C2E7-7B02-4BB3-BF7B-8999751C5573}" type="presParOf" srcId="{911B6BFD-D1E5-459A-ABBB-79E95EB6E81C}" destId="{79573B3B-D465-4213-AB73-0D9F382A66E6}" srcOrd="1" destOrd="0" presId="urn:microsoft.com/office/officeart/2005/8/layout/hList7#1"/>
    <dgm:cxn modelId="{5FDDF1C0-F399-4FB0-B53B-6B958104BE77}" type="presParOf" srcId="{911B6BFD-D1E5-459A-ABBB-79E95EB6E81C}" destId="{F135F483-672C-41FA-B2DB-22A9E5F931C9}" srcOrd="2" destOrd="0" presId="urn:microsoft.com/office/officeart/2005/8/layout/hList7#1"/>
    <dgm:cxn modelId="{8E183227-12A5-4E60-8319-8DF2CB950907}" type="presParOf" srcId="{911B6BFD-D1E5-459A-ABBB-79E95EB6E81C}" destId="{74E6CE31-D933-4D87-8D9A-A81366A162FC}" srcOrd="3" destOrd="0" presId="urn:microsoft.com/office/officeart/2005/8/layout/hList7#1"/>
    <dgm:cxn modelId="{8AC0812F-6581-40F6-8F0F-4FBB9C315230}" type="presParOf" srcId="{88F3A920-B767-4F93-8127-188EFF99ACBA}" destId="{6C203EC1-50A6-41D6-BBE8-86E5A53673DA}" srcOrd="3" destOrd="0" presId="urn:microsoft.com/office/officeart/2005/8/layout/hList7#1"/>
    <dgm:cxn modelId="{BCA32BB4-0AFF-49EC-BE4F-6571918CA66E}" type="presParOf" srcId="{88F3A920-B767-4F93-8127-188EFF99ACBA}" destId="{007AD144-861C-4A60-A0A3-4B888BF951B0}" srcOrd="4" destOrd="0" presId="urn:microsoft.com/office/officeart/2005/8/layout/hList7#1"/>
    <dgm:cxn modelId="{BA681C98-EA0B-4BBB-A1D0-A2C76F20AFFD}" type="presParOf" srcId="{007AD144-861C-4A60-A0A3-4B888BF951B0}" destId="{89ABFB3D-1BDF-4006-ABE6-FDEEE2C317E1}" srcOrd="0" destOrd="0" presId="urn:microsoft.com/office/officeart/2005/8/layout/hList7#1"/>
    <dgm:cxn modelId="{BBEC9D6D-62DC-464E-B8A9-5E35FFB8BB7E}" type="presParOf" srcId="{007AD144-861C-4A60-A0A3-4B888BF951B0}" destId="{11B0BF35-2003-4370-B749-670DAFCBD6C4}" srcOrd="1" destOrd="0" presId="urn:microsoft.com/office/officeart/2005/8/layout/hList7#1"/>
    <dgm:cxn modelId="{38374A7F-DBBA-4598-A954-2801513DA784}" type="presParOf" srcId="{007AD144-861C-4A60-A0A3-4B888BF951B0}" destId="{D7FA7451-3806-407E-A7E0-148C1C4D3D71}" srcOrd="2" destOrd="0" presId="urn:microsoft.com/office/officeart/2005/8/layout/hList7#1"/>
    <dgm:cxn modelId="{7125356E-8B13-425D-8F86-3DAF67DCE8D6}" type="presParOf" srcId="{007AD144-861C-4A60-A0A3-4B888BF951B0}" destId="{99CB49B7-4ECE-4789-8507-8AA773C07F9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0835E-9D3E-4FE5-927D-A4C963894F5C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6CCDE-D76C-47A8-A57B-3C031AA46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532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C4A19-D7FD-40AE-A8EC-D0BCD24A8C9D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1911E-2892-4019-817B-191955A28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85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eaLnBrk="1" hangingPunct="1"/>
            <a:fld id="{A111251D-A32D-43E3-ABE4-30EA5886A57B}" type="slidenum">
              <a:rPr lang="ru-RU" smtClean="0">
                <a:solidFill>
                  <a:schemeClr val="tx1"/>
                </a:solidFill>
                <a:latin typeface="Arial" charset="0"/>
              </a:rPr>
              <a:pPr eaLnBrk="1" hangingPunct="1"/>
              <a:t>1</a:t>
            </a:fld>
            <a:endParaRPr lang="ru-RU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eaLnBrk="1" hangingPunct="1"/>
            <a:fld id="{983ED399-7B79-4C6D-86F2-8FC97C85C9B0}" type="slidenum">
              <a:rPr lang="ru-RU" smtClean="0">
                <a:solidFill>
                  <a:schemeClr val="tx1"/>
                </a:solidFill>
                <a:latin typeface="Arial" charset="0"/>
              </a:rPr>
              <a:pPr eaLnBrk="1" hangingPunct="1"/>
              <a:t>7</a:t>
            </a:fld>
            <a:endParaRPr lang="ru-RU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eaLnBrk="1" hangingPunct="1"/>
            <a:fld id="{11035B13-9D87-4602-BDD5-7A427E809C09}" type="slidenum">
              <a:rPr lang="ru-RU" smtClean="0">
                <a:solidFill>
                  <a:schemeClr val="tx1"/>
                </a:solidFill>
                <a:latin typeface="Arial" charset="0"/>
              </a:rPr>
              <a:pPr eaLnBrk="1" hangingPunct="1"/>
              <a:t>8</a:t>
            </a:fld>
            <a:endParaRPr lang="ru-RU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eaLnBrk="1" hangingPunct="1"/>
            <a:fld id="{3B7EE26E-78DC-4054-B5D6-493391D122AE}" type="slidenum">
              <a:rPr lang="ru-RU" smtClean="0">
                <a:solidFill>
                  <a:schemeClr val="tx1"/>
                </a:solidFill>
                <a:latin typeface="Arial" charset="0"/>
              </a:rPr>
              <a:pPr eaLnBrk="1" hangingPunct="1"/>
              <a:t>9</a:t>
            </a:fld>
            <a:endParaRPr lang="ru-RU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eaLnBrk="1" hangingPunct="1"/>
            <a:fld id="{57A34D2D-1BF3-492F-9454-B08901CA5CB8}" type="slidenum">
              <a:rPr lang="ru-RU" smtClean="0">
                <a:solidFill>
                  <a:schemeClr val="tx1"/>
                </a:solidFill>
                <a:latin typeface="Arial" charset="0"/>
              </a:rPr>
              <a:pPr eaLnBrk="1" hangingPunct="1"/>
              <a:t>15</a:t>
            </a:fld>
            <a:endParaRPr lang="ru-RU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1911E-2892-4019-817B-191955A28A40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773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88" y="1221602"/>
            <a:ext cx="7653536" cy="1091279"/>
          </a:xfrm>
          <a:prstGeom prst="rect">
            <a:avLst/>
          </a:prstGeo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4888" y="2462885"/>
            <a:ext cx="6400800" cy="5357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16000"/>
            <a:ext cx="8640960" cy="3528392"/>
          </a:xfrm>
          <a:prstGeom prst="rect">
            <a:avLst/>
          </a:prstGeom>
        </p:spPr>
        <p:txBody>
          <a:bodyPr/>
          <a:lstStyle>
            <a:lvl2pPr marL="914400" indent="-457200">
              <a:buClr>
                <a:schemeClr val="tx2"/>
              </a:buClr>
              <a:buFont typeface="Wingdings" pitchFamily="2" charset="2"/>
              <a:buChar char="§"/>
              <a:defRPr/>
            </a:lvl2pPr>
            <a:lvl3pPr marL="1257300" indent="-342900">
              <a:buClr>
                <a:schemeClr val="tx2"/>
              </a:buClr>
              <a:buFont typeface="Wingdings" pitchFamily="2" charset="2"/>
              <a:buChar char="§"/>
              <a:defRPr/>
            </a:lvl3pPr>
            <a:lvl4pPr marL="1714500" indent="-342900">
              <a:buClr>
                <a:schemeClr val="tx2"/>
              </a:buClr>
              <a:buFont typeface="Wingdings" pitchFamily="2" charset="2"/>
              <a:buChar char="§"/>
              <a:defRPr/>
            </a:lvl4pPr>
            <a:lvl5pPr marL="2171700" indent="-342900">
              <a:buClr>
                <a:schemeClr val="tx2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2843808" y="267494"/>
            <a:ext cx="6072187" cy="48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116000"/>
            <a:ext cx="4248000" cy="3528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800"/>
            </a:lvl1pPr>
            <a:lvl2pPr marL="800100" indent="-342900">
              <a:buClr>
                <a:schemeClr val="tx2"/>
              </a:buClr>
              <a:buFont typeface="Wingdings" pitchFamily="2" charset="2"/>
              <a:buChar char="§"/>
              <a:defRPr sz="2400"/>
            </a:lvl2pPr>
            <a:lvl3pPr marL="1257300" indent="-342900">
              <a:buClr>
                <a:schemeClr val="tx2"/>
              </a:buClr>
              <a:buFont typeface="Wingdings" pitchFamily="2" charset="2"/>
              <a:buChar char="§"/>
              <a:defRPr sz="2000"/>
            </a:lvl3pPr>
            <a:lvl4pPr marL="1657350" indent="-285750">
              <a:buClr>
                <a:schemeClr val="tx2"/>
              </a:buClr>
              <a:buFont typeface="Wingdings" pitchFamily="2" charset="2"/>
              <a:buChar char="§"/>
              <a:defRPr sz="1800"/>
            </a:lvl4pPr>
            <a:lvl5pPr marL="2114550" indent="-285750">
              <a:buClr>
                <a:schemeClr val="tx2"/>
              </a:buCl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67995" y="1116000"/>
            <a:ext cx="4248000" cy="3528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00100" indent="-342900">
              <a:buClr>
                <a:schemeClr val="tx2"/>
              </a:buClr>
              <a:buFont typeface="Wingdings" pitchFamily="2" charset="2"/>
              <a:buChar char="§"/>
              <a:defRPr sz="2400"/>
            </a:lvl2pPr>
            <a:lvl3pPr marL="1257300" indent="-342900">
              <a:buClr>
                <a:schemeClr val="tx2"/>
              </a:buClr>
              <a:buFont typeface="Wingdings" pitchFamily="2" charset="2"/>
              <a:buChar char="§"/>
              <a:defRPr sz="2000"/>
            </a:lvl3pPr>
            <a:lvl4pPr marL="1657350" indent="-285750">
              <a:buClr>
                <a:schemeClr val="tx2"/>
              </a:buClr>
              <a:buFont typeface="Wingdings" pitchFamily="2" charset="2"/>
              <a:buChar char="§"/>
              <a:defRPr sz="1800"/>
            </a:lvl4pPr>
            <a:lvl5pPr marL="2114550" indent="-285750">
              <a:buClr>
                <a:schemeClr val="tx2"/>
              </a:buCl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 bwMode="auto">
          <a:xfrm>
            <a:off x="2843808" y="267494"/>
            <a:ext cx="6072187" cy="48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 flipV="1">
            <a:off x="0" y="5124600"/>
            <a:ext cx="9144000" cy="5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E:\works\besegroup\презентация\page and title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5"/>
          <p:cNvSpPr>
            <a:spLocks noGrp="1"/>
          </p:cNvSpPr>
          <p:nvPr>
            <p:ph type="body" sz="quarter" idx="10"/>
          </p:nvPr>
        </p:nvSpPr>
        <p:spPr>
          <a:xfrm>
            <a:off x="539106" y="1573604"/>
            <a:ext cx="8065342" cy="17902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99344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works\besegroup\презентация\cover1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orks\besegroup\презентация\page and title-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 bwMode="auto">
          <a:xfrm>
            <a:off x="2843808" y="267494"/>
            <a:ext cx="6072187" cy="48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6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3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lang="ru-RU" sz="32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000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jpg"/><Relationship Id="rId4" Type="http://schemas.openxmlformats.org/officeDocument/2006/relationships/image" Target="../media/image2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segroup.r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34888" y="915566"/>
            <a:ext cx="7653536" cy="1944216"/>
          </a:xfrm>
        </p:spPr>
        <p:txBody>
          <a:bodyPr/>
          <a:lstStyle/>
          <a:p>
            <a:r>
              <a:rPr lang="en-US" dirty="0" err="1" smtClean="0"/>
              <a:t>Deductor</a:t>
            </a:r>
            <a:r>
              <a:rPr lang="en-US" smtClean="0"/>
              <a:t> 5 – </a:t>
            </a:r>
            <a:r>
              <a:rPr lang="ru-RU" dirty="0" smtClean="0"/>
              <a:t>аналитическая </a:t>
            </a:r>
            <a:br>
              <a:rPr lang="ru-RU" dirty="0" smtClean="0"/>
            </a:br>
            <a:r>
              <a:rPr lang="ru-RU" dirty="0" smtClean="0"/>
              <a:t>платформа</a:t>
            </a:r>
          </a:p>
        </p:txBody>
      </p:sp>
    </p:spTree>
    <p:extLst>
      <p:ext uri="{BB962C8B-B14F-4D97-AF65-F5344CB8AC3E}">
        <p14:creationId xmlns:p14="http://schemas.microsoft.com/office/powerpoint/2010/main" val="140558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07" y="1116013"/>
            <a:ext cx="5528785" cy="3529012"/>
          </a:xfrm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Задача</a:t>
            </a:r>
            <a:r>
              <a:rPr lang="en-US" smtClean="0"/>
              <a:t>: </a:t>
            </a:r>
            <a:r>
              <a:rPr lang="ru-RU" smtClean="0"/>
              <a:t>Прогнозирование спроса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5617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59" y="1116013"/>
            <a:ext cx="6928281" cy="3529012"/>
          </a:xfrm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Задача</a:t>
            </a:r>
            <a:r>
              <a:rPr lang="en-US" smtClean="0"/>
              <a:t>: </a:t>
            </a:r>
            <a:r>
              <a:rPr lang="ru-RU" smtClean="0"/>
              <a:t>Оптимизация запасов</a:t>
            </a:r>
          </a:p>
        </p:txBody>
      </p:sp>
    </p:spTree>
    <p:extLst>
      <p:ext uri="{BB962C8B-B14F-4D97-AF65-F5344CB8AC3E}">
        <p14:creationId xmlns:p14="http://schemas.microsoft.com/office/powerpoint/2010/main" val="207370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458" y="1116013"/>
            <a:ext cx="4579084" cy="3529012"/>
          </a:xfrm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Задача</a:t>
            </a:r>
            <a:r>
              <a:rPr lang="en-US" smtClean="0"/>
              <a:t>: </a:t>
            </a:r>
            <a:r>
              <a:rPr lang="ru-RU" smtClean="0"/>
              <a:t>Кредитный скоринг</a:t>
            </a:r>
          </a:p>
        </p:txBody>
      </p:sp>
    </p:spTree>
    <p:extLst>
      <p:ext uri="{BB962C8B-B14F-4D97-AF65-F5344CB8AC3E}">
        <p14:creationId xmlns:p14="http://schemas.microsoft.com/office/powerpoint/2010/main" val="344379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340" y="1116013"/>
            <a:ext cx="5211320" cy="3529012"/>
          </a:xfrm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Задача</a:t>
            </a:r>
            <a:r>
              <a:rPr lang="en-US" smtClean="0"/>
              <a:t>: </a:t>
            </a:r>
            <a:r>
              <a:rPr lang="ru-RU" smtClean="0"/>
              <a:t>Профили потребления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0834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877" y="1116013"/>
            <a:ext cx="5152246" cy="3529012"/>
          </a:xfrm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Задача</a:t>
            </a:r>
            <a:r>
              <a:rPr lang="en-US" smtClean="0"/>
              <a:t>: </a:t>
            </a:r>
            <a:r>
              <a:rPr lang="ru-RU" smtClean="0"/>
              <a:t>Анализ связей</a:t>
            </a:r>
          </a:p>
        </p:txBody>
      </p:sp>
    </p:spTree>
    <p:extLst>
      <p:ext uri="{BB962C8B-B14F-4D97-AF65-F5344CB8AC3E}">
        <p14:creationId xmlns:p14="http://schemas.microsoft.com/office/powerpoint/2010/main" val="22088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4"/>
          <p:cNvGraphicFramePr/>
          <p:nvPr>
            <p:extLst>
              <p:ext uri="{D42A27DB-BD31-4B8C-83A1-F6EECF244321}">
                <p14:modId xmlns:p14="http://schemas.microsoft.com/office/powerpoint/2010/main" val="2137468107"/>
              </p:ext>
            </p:extLst>
          </p:nvPr>
        </p:nvGraphicFramePr>
        <p:xfrm>
          <a:off x="214852" y="1072005"/>
          <a:ext cx="4501164" cy="3528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568275262"/>
              </p:ext>
            </p:extLst>
          </p:nvPr>
        </p:nvGraphicFramePr>
        <p:xfrm>
          <a:off x="3072372" y="1131590"/>
          <a:ext cx="3083804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4342" name="Прямая со стрелкой 18"/>
          <p:cNvCxnSpPr>
            <a:cxnSpLocks noChangeShapeType="1"/>
          </p:cNvCxnSpPr>
          <p:nvPr/>
        </p:nvCxnSpPr>
        <p:spPr bwMode="auto">
          <a:xfrm flipV="1">
            <a:off x="2051720" y="4155926"/>
            <a:ext cx="1014758" cy="7928"/>
          </a:xfrm>
          <a:prstGeom prst="straightConnector1">
            <a:avLst/>
          </a:prstGeom>
          <a:ln w="28575">
            <a:solidFill>
              <a:schemeClr val="accent2"/>
            </a:solidFill>
            <a:headEnd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345" name="Прямая со стрелкой 52"/>
          <p:cNvCxnSpPr>
            <a:cxnSpLocks noChangeShapeType="1"/>
          </p:cNvCxnSpPr>
          <p:nvPr/>
        </p:nvCxnSpPr>
        <p:spPr bwMode="auto">
          <a:xfrm>
            <a:off x="6156176" y="4155926"/>
            <a:ext cx="576064" cy="7928"/>
          </a:xfrm>
          <a:prstGeom prst="straightConnector1">
            <a:avLst/>
          </a:prstGeom>
          <a:ln w="28575">
            <a:solidFill>
              <a:schemeClr val="accent2"/>
            </a:solidFill>
            <a:headEnd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5" name="Скругленный прямоугольник 54"/>
          <p:cNvSpPr/>
          <p:nvPr/>
        </p:nvSpPr>
        <p:spPr bwMode="auto">
          <a:xfrm>
            <a:off x="6764736" y="3627303"/>
            <a:ext cx="1983728" cy="9218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  <a:headEnd type="none" w="med" len="med"/>
            <a:tailEnd type="stealth" w="lg" len="lg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6800" tIns="46800" rIns="46800" bIns="46800" anchor="ctr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Расчет экономического эффекта</a:t>
            </a:r>
          </a:p>
        </p:txBody>
      </p:sp>
      <p:sp>
        <p:nvSpPr>
          <p:cNvPr id="12296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Задача</a:t>
            </a:r>
            <a:r>
              <a:rPr lang="en-US" smtClean="0"/>
              <a:t>: </a:t>
            </a:r>
            <a:r>
              <a:rPr lang="ru-RU" smtClean="0"/>
              <a:t>Маркетинговая кампания</a:t>
            </a:r>
            <a:endParaRPr lang="ru-RU" dirty="0" smtClean="0"/>
          </a:p>
        </p:txBody>
      </p:sp>
      <p:cxnSp>
        <p:nvCxnSpPr>
          <p:cNvPr id="13" name="Прямая со стрелкой 18"/>
          <p:cNvCxnSpPr>
            <a:cxnSpLocks noChangeShapeType="1"/>
          </p:cNvCxnSpPr>
          <p:nvPr/>
        </p:nvCxnSpPr>
        <p:spPr bwMode="auto">
          <a:xfrm flipV="1">
            <a:off x="1979712" y="1432322"/>
            <a:ext cx="1087943" cy="347340"/>
          </a:xfrm>
          <a:prstGeom prst="bentConnector3">
            <a:avLst>
              <a:gd name="adj1" fmla="val -311"/>
            </a:avLst>
          </a:prstGeom>
          <a:ln w="28575">
            <a:solidFill>
              <a:schemeClr val="accent2"/>
            </a:solidFill>
            <a:prstDash val="dash"/>
            <a:headEnd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24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Платформа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55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202669"/>
              </p:ext>
            </p:extLst>
          </p:nvPr>
        </p:nvGraphicFramePr>
        <p:xfrm>
          <a:off x="420370" y="1116013"/>
          <a:ext cx="8303260" cy="3063240"/>
        </p:xfrm>
        <a:graphic>
          <a:graphicData uri="http://schemas.openxmlformats.org/drawingml/2006/table">
            <a:tbl>
              <a:tblPr firstRow="1">
                <a:tableStyleId>{0E3FDE45-AF77-4B5C-9715-49D594BDF05E}</a:tableStyleId>
              </a:tblPr>
              <a:tblGrid>
                <a:gridCol w="2707640"/>
                <a:gridCol w="5595620"/>
              </a:tblGrid>
              <a:tr h="4343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2"/>
                          </a:solidFill>
                        </a:rPr>
                        <a:t>Модуль</a:t>
                      </a:r>
                      <a:endParaRPr lang="ru-RU" sz="2000" dirty="0">
                        <a:solidFill>
                          <a:schemeClr val="accent2"/>
                        </a:solidFill>
                      </a:endParaRPr>
                    </a:p>
                  </a:txBody>
                  <a:tcPr marL="137160" marR="137160" marT="102870" marB="10287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2"/>
                          </a:solidFill>
                        </a:rPr>
                        <a:t>Назначение</a:t>
                      </a:r>
                      <a:endParaRPr lang="ru-RU" sz="2000" dirty="0">
                        <a:solidFill>
                          <a:schemeClr val="accent2"/>
                        </a:solidFill>
                      </a:endParaRPr>
                    </a:p>
                  </a:txBody>
                  <a:tcPr marL="137160" marR="137160" marT="102870" marB="102870">
                    <a:solidFill>
                      <a:schemeClr val="accent6"/>
                    </a:soli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Analytic Server</a:t>
                      </a:r>
                      <a:r>
                        <a:rPr lang="en-US" sz="2000" baseline="0" dirty="0" smtClean="0"/>
                        <a:t> </a:t>
                      </a:r>
                      <a:endParaRPr lang="ru-RU" sz="2000" dirty="0"/>
                    </a:p>
                  </a:txBody>
                  <a:tcPr marL="137160" marR="137160" marT="102870" marB="102870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Аналитический</a:t>
                      </a:r>
                      <a:r>
                        <a:rPr lang="ru-RU" sz="2000" baseline="0" dirty="0" smtClean="0"/>
                        <a:t> сервер</a:t>
                      </a:r>
                      <a:endParaRPr lang="ru-RU" sz="2000" dirty="0"/>
                    </a:p>
                  </a:txBody>
                  <a:tcPr marL="137160" marR="137160" marT="102870" marB="102870"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Integration Server</a:t>
                      </a:r>
                      <a:endParaRPr lang="ru-RU" sz="2000" dirty="0"/>
                    </a:p>
                  </a:txBody>
                  <a:tcPr marL="137160" marR="137160" marT="102870" marB="102870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Интеграционный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en-US" sz="2000" baseline="0" dirty="0" smtClean="0"/>
                        <a:t>SOAP</a:t>
                      </a:r>
                      <a:r>
                        <a:rPr lang="ru-RU" sz="2000" baseline="0" dirty="0" smtClean="0"/>
                        <a:t>-сервер</a:t>
                      </a:r>
                      <a:endParaRPr lang="ru-RU" sz="2000" dirty="0"/>
                    </a:p>
                  </a:txBody>
                  <a:tcPr marL="137160" marR="137160" marT="102870" marB="102870"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Warehouse</a:t>
                      </a:r>
                      <a:endParaRPr lang="ru-RU" sz="2000" dirty="0"/>
                    </a:p>
                  </a:txBody>
                  <a:tcPr marL="137160" marR="137160" marT="102870" marB="102870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Хранилище</a:t>
                      </a:r>
                      <a:r>
                        <a:rPr lang="ru-RU" sz="2000" baseline="0" dirty="0" smtClean="0"/>
                        <a:t> данных</a:t>
                      </a:r>
                      <a:endParaRPr lang="ru-RU" sz="2000" dirty="0"/>
                    </a:p>
                  </a:txBody>
                  <a:tcPr marL="137160" marR="137160" marT="102870" marB="102870"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Studio</a:t>
                      </a:r>
                      <a:endParaRPr lang="ru-RU" sz="2000" dirty="0"/>
                    </a:p>
                  </a:txBody>
                  <a:tcPr marL="137160" marR="137160" marT="102870" marB="102870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Рабочее</a:t>
                      </a:r>
                      <a:r>
                        <a:rPr lang="ru-RU" sz="2000" baseline="0" dirty="0" smtClean="0"/>
                        <a:t> место аналитика</a:t>
                      </a:r>
                      <a:endParaRPr lang="ru-RU" sz="2000" dirty="0"/>
                    </a:p>
                  </a:txBody>
                  <a:tcPr marL="137160" marR="137160" marT="102870" marB="102870"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Viewer</a:t>
                      </a:r>
                      <a:endParaRPr lang="ru-RU" sz="2000" dirty="0"/>
                    </a:p>
                  </a:txBody>
                  <a:tcPr marL="137160" marR="137160" marT="102870" marB="102870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Рабочее</a:t>
                      </a:r>
                      <a:r>
                        <a:rPr lang="ru-RU" sz="2000" baseline="0" dirty="0" smtClean="0"/>
                        <a:t> место конечного пользователя</a:t>
                      </a:r>
                      <a:endParaRPr lang="ru-RU" sz="2000" dirty="0"/>
                    </a:p>
                  </a:txBody>
                  <a:tcPr marL="137160" marR="137160" marT="102870" marB="10287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Состав </a:t>
            </a:r>
            <a:r>
              <a:rPr lang="en-US" smtClean="0"/>
              <a:t>Deductor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03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Доступ к данным</a:t>
            </a:r>
            <a:endParaRPr lang="ru-RU" dirty="0"/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2699792" y="771550"/>
            <a:ext cx="3230372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700" b="1" dirty="0" smtClean="0">
                <a:solidFill>
                  <a:schemeClr val="tx2"/>
                </a:solidFill>
                <a:latin typeface="+mn-lt"/>
              </a:rPr>
              <a:t>3</a:t>
            </a:r>
            <a:r>
              <a:rPr lang="en-US" sz="16700" b="1" dirty="0" smtClean="0">
                <a:solidFill>
                  <a:schemeClr val="tx2"/>
                </a:solidFill>
                <a:latin typeface="+mn-lt"/>
              </a:rPr>
              <a:t>0</a:t>
            </a:r>
            <a:endParaRPr lang="ru-RU" sz="167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7892" y="1391785"/>
            <a:ext cx="154048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000000"/>
                </a:solidFill>
              </a:rPr>
              <a:t>типов</a:t>
            </a:r>
          </a:p>
          <a:p>
            <a:pPr>
              <a:defRPr/>
            </a:pPr>
            <a:r>
              <a:rPr lang="ru-RU" sz="3600" dirty="0" smtClean="0">
                <a:solidFill>
                  <a:srgbClr val="000000"/>
                </a:solidFill>
              </a:rPr>
              <a:t>систем</a:t>
            </a:r>
            <a:endParaRPr lang="ru-RU" sz="36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4" name="Рисунок 5" descr="1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44209" y="3481508"/>
            <a:ext cx="2448272" cy="333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6" descr="Logo_excel_20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617127" y="4018018"/>
            <a:ext cx="2450233" cy="668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90" y="4046059"/>
            <a:ext cx="2423089" cy="612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407" y="4011910"/>
            <a:ext cx="1805876" cy="680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53" y="3421815"/>
            <a:ext cx="2018624" cy="453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01" y="3489383"/>
            <a:ext cx="2494466" cy="31792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760052" y="1779517"/>
            <a:ext cx="158729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000000"/>
                </a:solidFill>
              </a:rPr>
              <a:t>более</a:t>
            </a:r>
          </a:p>
        </p:txBody>
      </p:sp>
    </p:spTree>
    <p:extLst>
      <p:ext uri="{BB962C8B-B14F-4D97-AF65-F5344CB8AC3E}">
        <p14:creationId xmlns:p14="http://schemas.microsoft.com/office/powerpoint/2010/main" val="271254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163797"/>
              </p:ext>
            </p:extLst>
          </p:nvPr>
        </p:nvGraphicFramePr>
        <p:xfrm>
          <a:off x="2411759" y="1116013"/>
          <a:ext cx="6480721" cy="3615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Алгоритмы анализа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1995686"/>
            <a:ext cx="23805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Десятки алгоритмов продвинутой аналитики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5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67" y="1116013"/>
            <a:ext cx="3536265" cy="3527425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 lvl="0"/>
            <a:r>
              <a:rPr lang="en-US" dirty="0" smtClean="0"/>
              <a:t>Data Mining</a:t>
            </a:r>
            <a:endParaRPr lang="ru-RU" dirty="0" smtClean="0"/>
          </a:p>
          <a:p>
            <a:pPr lvl="0"/>
            <a:r>
              <a:rPr lang="ru-RU" dirty="0" smtClean="0"/>
              <a:t>Очистка данных</a:t>
            </a:r>
          </a:p>
          <a:p>
            <a:pPr lvl="0"/>
            <a:r>
              <a:rPr lang="ru-RU" dirty="0" smtClean="0"/>
              <a:t>Прогнозирование</a:t>
            </a:r>
          </a:p>
          <a:p>
            <a:pPr lvl="0"/>
            <a:r>
              <a:rPr lang="ru-RU" dirty="0" smtClean="0"/>
              <a:t>Оптимизация</a:t>
            </a:r>
          </a:p>
          <a:p>
            <a:pPr lvl="0"/>
            <a:r>
              <a:rPr lang="ru-RU" dirty="0" smtClean="0"/>
              <a:t>Консолидация</a:t>
            </a:r>
          </a:p>
          <a:p>
            <a:pPr lvl="0"/>
            <a:r>
              <a:rPr lang="ru-RU" dirty="0" smtClean="0"/>
              <a:t>Отчетность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Deductor – </a:t>
            </a:r>
            <a:r>
              <a:rPr lang="ru-RU" smtClean="0"/>
              <a:t>флагманский продукт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23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489734"/>
              </p:ext>
            </p:extLst>
          </p:nvPr>
        </p:nvGraphicFramePr>
        <p:xfrm>
          <a:off x="3203848" y="1116013"/>
          <a:ext cx="5545310" cy="3529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Визуализация</a:t>
            </a:r>
            <a:endParaRPr lang="ru-RU" dirty="0"/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362738" y="1809792"/>
            <a:ext cx="1992853" cy="223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3900" b="1" dirty="0" smtClean="0">
                <a:solidFill>
                  <a:schemeClr val="tx2"/>
                </a:solidFill>
                <a:latin typeface="+mn-lt"/>
              </a:rPr>
              <a:t>2</a:t>
            </a:r>
            <a:r>
              <a:rPr lang="en-US" sz="13900" b="1" dirty="0" smtClean="0">
                <a:solidFill>
                  <a:schemeClr val="tx2"/>
                </a:solidFill>
                <a:latin typeface="+mn-lt"/>
              </a:rPr>
              <a:t>0</a:t>
            </a:r>
            <a:endParaRPr lang="ru-RU" sz="139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318" y="3718006"/>
            <a:ext cx="201369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000000"/>
                </a:solidFill>
              </a:rPr>
              <a:t>способов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9619" y="1520807"/>
            <a:ext cx="135909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3600" dirty="0">
                <a:solidFill>
                  <a:srgbClr val="000000"/>
                </a:solidFill>
                <a:latin typeface="+mn-lt"/>
              </a:rPr>
              <a:t>более</a:t>
            </a:r>
          </a:p>
        </p:txBody>
      </p:sp>
    </p:spTree>
    <p:extLst>
      <p:ext uri="{BB962C8B-B14F-4D97-AF65-F5344CB8AC3E}">
        <p14:creationId xmlns:p14="http://schemas.microsoft.com/office/powerpoint/2010/main" val="58648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8"/>
          <p:cNvSpPr>
            <a:spLocks noChangeArrowheads="1"/>
          </p:cNvSpPr>
          <p:nvPr/>
        </p:nvSpPr>
        <p:spPr bwMode="auto">
          <a:xfrm>
            <a:off x="410939" y="1071382"/>
            <a:ext cx="1928813" cy="2786063"/>
          </a:xfrm>
          <a:prstGeom prst="rect">
            <a:avLst/>
          </a:prstGeom>
          <a:ln>
            <a:solidFill>
              <a:schemeClr val="accent3"/>
            </a:solidFill>
            <a:headEnd/>
            <a:tailEnd type="stealth" w="lg" len="lg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6800" tIns="46800" rIns="46800" bIns="46800"/>
          <a:lstStyle/>
          <a:p>
            <a:pPr algn="ctr"/>
            <a:r>
              <a:rPr lang="ru-RU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Учет</a:t>
            </a:r>
            <a:endParaRPr lang="en-US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339" name="Rectangle 16"/>
          <p:cNvSpPr>
            <a:spLocks noChangeArrowheads="1"/>
          </p:cNvSpPr>
          <p:nvPr/>
        </p:nvSpPr>
        <p:spPr bwMode="auto">
          <a:xfrm>
            <a:off x="2786063" y="1071382"/>
            <a:ext cx="5929312" cy="2786063"/>
          </a:xfrm>
          <a:prstGeom prst="rect">
            <a:avLst/>
          </a:prstGeom>
          <a:ln>
            <a:solidFill>
              <a:schemeClr val="accent3"/>
            </a:solidFill>
            <a:headEnd/>
            <a:tailEnd type="stealth" w="lg" len="lg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6800" tIns="46800" rIns="46800" bIns="46800"/>
          <a:lstStyle/>
          <a:p>
            <a:pPr algn="ctr"/>
            <a:r>
              <a:rPr lang="ru-RU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Анализ в </a:t>
            </a:r>
            <a:r>
              <a:rPr lang="en-US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Deductor</a:t>
            </a: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553814" y="1970884"/>
            <a:ext cx="1655763" cy="342932"/>
          </a:xfrm>
          <a:prstGeom prst="roundRect">
            <a:avLst/>
          </a:prstGeom>
          <a:solidFill>
            <a:schemeClr val="accent2"/>
          </a:solidFill>
          <a:ln>
            <a:noFill/>
            <a:headEnd/>
            <a:tailEnd type="stealth" w="lg" len="lg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6800" tIns="46800" rIns="46800" bIns="46800" anchor="ctr">
            <a:spAutoFit/>
          </a:bodyPr>
          <a:lstStyle/>
          <a:p>
            <a:pPr algn="ctr">
              <a:defRPr/>
            </a:pPr>
            <a:r>
              <a:rPr lang="en-US" sz="1400">
                <a:solidFill>
                  <a:schemeClr val="bg1"/>
                </a:solidFill>
              </a:rPr>
              <a:t>CRM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553814" y="1617268"/>
            <a:ext cx="1655763" cy="342932"/>
          </a:xfrm>
          <a:prstGeom prst="roundRect">
            <a:avLst/>
          </a:prstGeom>
          <a:solidFill>
            <a:schemeClr val="accent2"/>
          </a:solidFill>
          <a:ln>
            <a:noFill/>
            <a:headEnd/>
            <a:tailEnd type="stealth" w="lg" len="lg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6800" tIns="46800" rIns="46800" bIns="46800" anchor="ctr">
            <a:spAutoFit/>
          </a:bodyPr>
          <a:lstStyle/>
          <a:p>
            <a:pPr algn="ctr">
              <a:defRPr/>
            </a:pPr>
            <a:r>
              <a:rPr lang="en-US" sz="1400">
                <a:solidFill>
                  <a:schemeClr val="bg1"/>
                </a:solidFill>
              </a:rPr>
              <a:t>ERP</a:t>
            </a: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553814" y="2324500"/>
            <a:ext cx="1655763" cy="342932"/>
          </a:xfrm>
          <a:prstGeom prst="roundRect">
            <a:avLst/>
          </a:prstGeom>
          <a:solidFill>
            <a:schemeClr val="accent2"/>
          </a:solidFill>
          <a:ln>
            <a:noFill/>
            <a:headEnd/>
            <a:tailEnd type="stealth" w="lg" len="lg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6800" tIns="46800" rIns="46800" bIns="46800" anchor="ctr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schemeClr val="bg1"/>
                </a:solidFill>
              </a:rPr>
              <a:t>Бухгалтерия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553814" y="2678116"/>
            <a:ext cx="1655763" cy="342932"/>
          </a:xfrm>
          <a:prstGeom prst="roundRect">
            <a:avLst/>
          </a:prstGeom>
          <a:solidFill>
            <a:schemeClr val="accent2"/>
          </a:solidFill>
          <a:ln>
            <a:noFill/>
            <a:headEnd/>
            <a:tailEnd type="stealth" w="lg" len="lg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6800" tIns="46800" rIns="46800" bIns="46800" anchor="ctr">
            <a:spAutoFit/>
          </a:bodyPr>
          <a:lstStyle/>
          <a:p>
            <a:pPr algn="ctr">
              <a:defRPr/>
            </a:pPr>
            <a:r>
              <a:rPr lang="en-US" sz="1400">
                <a:solidFill>
                  <a:schemeClr val="bg1"/>
                </a:solidFill>
              </a:rPr>
              <a:t>Excel</a:t>
            </a:r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553814" y="3031732"/>
            <a:ext cx="1655763" cy="342932"/>
          </a:xfrm>
          <a:prstGeom prst="roundRect">
            <a:avLst/>
          </a:prstGeom>
          <a:solidFill>
            <a:schemeClr val="accent2"/>
          </a:solidFill>
          <a:ln>
            <a:noFill/>
            <a:headEnd/>
            <a:tailEnd type="stealth" w="lg" len="lg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6800" tIns="46800" rIns="46800" bIns="46800" anchor="ctr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schemeClr val="bg1"/>
                </a:solidFill>
              </a:rPr>
              <a:t>Веб-сайт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553814" y="3385346"/>
            <a:ext cx="1655763" cy="342932"/>
          </a:xfrm>
          <a:prstGeom prst="roundRect">
            <a:avLst/>
          </a:prstGeom>
          <a:solidFill>
            <a:schemeClr val="accent2"/>
          </a:solidFill>
          <a:ln>
            <a:noFill/>
            <a:headEnd/>
            <a:tailEnd type="stealth" w="lg" len="lg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6800" tIns="46800" rIns="46800" bIns="46800" anchor="ctr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schemeClr val="bg1"/>
                </a:solidFill>
              </a:rPr>
              <a:t>Прочие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4347" name="Can 10"/>
          <p:cNvSpPr>
            <a:spLocks noChangeArrowheads="1"/>
          </p:cNvSpPr>
          <p:nvPr/>
        </p:nvSpPr>
        <p:spPr bwMode="auto">
          <a:xfrm>
            <a:off x="4857751" y="2165798"/>
            <a:ext cx="1357313" cy="835358"/>
          </a:xfrm>
          <a:prstGeom prst="can">
            <a:avLst>
              <a:gd name="adj" fmla="val 25000"/>
            </a:avLst>
          </a:prstGeom>
          <a:solidFill>
            <a:schemeClr val="accent2"/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6800" tIns="46800" rIns="46800" bIns="46800" anchor="ctr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schemeClr val="bg1"/>
                </a:solidFill>
              </a:rPr>
              <a:t>Хранилище данных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2892425" y="2173647"/>
            <a:ext cx="1716088" cy="819658"/>
          </a:xfrm>
          <a:prstGeom prst="roundRect">
            <a:avLst/>
          </a:prstGeom>
          <a:solidFill>
            <a:schemeClr val="accent2"/>
          </a:solidFill>
          <a:ln>
            <a:noFill/>
            <a:headEnd/>
            <a:tailEnd type="stealth" w="lg" len="lg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6800" tIns="46800" rIns="46800" bIns="46800" anchor="ctr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</a:rPr>
              <a:t>Очистка и предобработка данных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349" name="Rectangle 12"/>
          <p:cNvSpPr>
            <a:spLocks noChangeArrowheads="1"/>
          </p:cNvSpPr>
          <p:nvPr/>
        </p:nvSpPr>
        <p:spPr bwMode="auto">
          <a:xfrm>
            <a:off x="6608764" y="1617268"/>
            <a:ext cx="2035175" cy="342932"/>
          </a:xfrm>
          <a:prstGeom prst="roundRect">
            <a:avLst/>
          </a:prstGeom>
          <a:solidFill>
            <a:schemeClr val="accent2"/>
          </a:solidFill>
          <a:ln>
            <a:noFill/>
            <a:headEnd/>
            <a:tailEnd type="stealth" w="lg" len="lg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6800" tIns="46800" rIns="46800" bIns="46800" anchor="ctr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</a:rPr>
              <a:t>Отчеты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350" name="Rectangle 13"/>
          <p:cNvSpPr>
            <a:spLocks noChangeArrowheads="1"/>
          </p:cNvSpPr>
          <p:nvPr/>
        </p:nvSpPr>
        <p:spPr bwMode="auto">
          <a:xfrm>
            <a:off x="6608764" y="2028561"/>
            <a:ext cx="2035175" cy="342932"/>
          </a:xfrm>
          <a:prstGeom prst="roundRect">
            <a:avLst/>
          </a:prstGeom>
          <a:solidFill>
            <a:schemeClr val="accent2"/>
          </a:solidFill>
          <a:ln>
            <a:noFill/>
            <a:headEnd/>
            <a:tailEnd type="stealth" w="lg" len="lg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6800" tIns="46800" rIns="46800" bIns="46800" anchor="ctr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schemeClr val="bg1"/>
                </a:solidFill>
              </a:rPr>
              <a:t>Модели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6608764" y="2439854"/>
            <a:ext cx="2035175" cy="342932"/>
          </a:xfrm>
          <a:prstGeom prst="roundRect">
            <a:avLst/>
          </a:prstGeom>
          <a:solidFill>
            <a:schemeClr val="accent2"/>
          </a:solidFill>
          <a:ln>
            <a:noFill/>
            <a:headEnd/>
            <a:tailEnd type="stealth" w="lg" len="lg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6800" tIns="46800" rIns="46800" bIns="46800" anchor="ctr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schemeClr val="bg1"/>
                </a:solidFill>
              </a:rPr>
              <a:t>Прогнозы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6608764" y="2851147"/>
            <a:ext cx="2035175" cy="342932"/>
          </a:xfrm>
          <a:prstGeom prst="roundRect">
            <a:avLst/>
          </a:prstGeom>
          <a:solidFill>
            <a:schemeClr val="accent2"/>
          </a:solidFill>
          <a:ln>
            <a:noFill/>
            <a:headEnd/>
            <a:tailEnd type="stealth" w="lg" len="lg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6800" tIns="46800" rIns="46800" bIns="46800" anchor="ctr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schemeClr val="bg1"/>
                </a:solidFill>
              </a:rPr>
              <a:t>Правила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4354" name="Rectangle 39"/>
          <p:cNvSpPr>
            <a:spLocks noChangeArrowheads="1"/>
          </p:cNvSpPr>
          <p:nvPr/>
        </p:nvSpPr>
        <p:spPr bwMode="auto">
          <a:xfrm>
            <a:off x="6608764" y="3262439"/>
            <a:ext cx="2035175" cy="342932"/>
          </a:xfrm>
          <a:prstGeom prst="roundRect">
            <a:avLst/>
          </a:prstGeom>
          <a:solidFill>
            <a:schemeClr val="accent2"/>
          </a:solidFill>
          <a:ln>
            <a:noFill/>
            <a:headEnd/>
            <a:tailEnd type="stealth" w="lg" len="lg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6800" tIns="46800" rIns="46800" bIns="46800" anchor="ctr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</a:rPr>
              <a:t>Закономерности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1529" name="Straight Arrow Connector 41"/>
          <p:cNvCxnSpPr>
            <a:cxnSpLocks noChangeShapeType="1"/>
            <a:stCxn id="14348" idx="3"/>
            <a:endCxn id="14347" idx="2"/>
          </p:cNvCxnSpPr>
          <p:nvPr/>
        </p:nvCxnSpPr>
        <p:spPr bwMode="auto">
          <a:xfrm>
            <a:off x="4608513" y="2583476"/>
            <a:ext cx="249238" cy="1"/>
          </a:xfrm>
          <a:prstGeom prst="straightConnector1">
            <a:avLst/>
          </a:prstGeom>
          <a:ln w="19050">
            <a:solidFill>
              <a:schemeClr val="accent2"/>
            </a:solidFill>
            <a:headEnd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530" name="Straight Arrow Connector 42"/>
          <p:cNvCxnSpPr>
            <a:cxnSpLocks noChangeShapeType="1"/>
            <a:stCxn id="14347" idx="4"/>
          </p:cNvCxnSpPr>
          <p:nvPr/>
        </p:nvCxnSpPr>
        <p:spPr bwMode="auto">
          <a:xfrm flipV="1">
            <a:off x="6215064" y="1911965"/>
            <a:ext cx="393699" cy="671512"/>
          </a:xfrm>
          <a:prstGeom prst="straightConnector1">
            <a:avLst/>
          </a:prstGeom>
          <a:ln w="19050">
            <a:solidFill>
              <a:schemeClr val="accent2"/>
            </a:solidFill>
            <a:headEnd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531" name="Straight Arrow Connector 45"/>
          <p:cNvCxnSpPr>
            <a:cxnSpLocks noChangeShapeType="1"/>
            <a:stCxn id="14347" idx="4"/>
          </p:cNvCxnSpPr>
          <p:nvPr/>
        </p:nvCxnSpPr>
        <p:spPr bwMode="auto">
          <a:xfrm flipV="1">
            <a:off x="6215064" y="2246531"/>
            <a:ext cx="393699" cy="336946"/>
          </a:xfrm>
          <a:prstGeom prst="straightConnector1">
            <a:avLst/>
          </a:prstGeom>
          <a:ln w="19050">
            <a:solidFill>
              <a:schemeClr val="accent2"/>
            </a:solidFill>
            <a:headEnd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532" name="Straight Arrow Connector 51"/>
          <p:cNvCxnSpPr>
            <a:cxnSpLocks noChangeShapeType="1"/>
            <a:stCxn id="14347" idx="4"/>
          </p:cNvCxnSpPr>
          <p:nvPr/>
        </p:nvCxnSpPr>
        <p:spPr bwMode="auto">
          <a:xfrm flipV="1">
            <a:off x="6215064" y="2582286"/>
            <a:ext cx="393699" cy="1191"/>
          </a:xfrm>
          <a:prstGeom prst="straightConnector1">
            <a:avLst/>
          </a:prstGeom>
          <a:ln w="19050">
            <a:solidFill>
              <a:schemeClr val="accent2"/>
            </a:solidFill>
            <a:headEnd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533" name="Straight Arrow Connector 54"/>
          <p:cNvCxnSpPr>
            <a:cxnSpLocks noChangeShapeType="1"/>
            <a:stCxn id="14347" idx="4"/>
          </p:cNvCxnSpPr>
          <p:nvPr/>
        </p:nvCxnSpPr>
        <p:spPr bwMode="auto">
          <a:xfrm>
            <a:off x="6215064" y="2583477"/>
            <a:ext cx="393699" cy="333374"/>
          </a:xfrm>
          <a:prstGeom prst="straightConnector1">
            <a:avLst/>
          </a:prstGeom>
          <a:ln w="19050">
            <a:solidFill>
              <a:schemeClr val="accent2"/>
            </a:solidFill>
            <a:headEnd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534" name="Straight Arrow Connector 57"/>
          <p:cNvCxnSpPr>
            <a:cxnSpLocks noChangeShapeType="1"/>
            <a:stCxn id="14347" idx="4"/>
          </p:cNvCxnSpPr>
          <p:nvPr/>
        </p:nvCxnSpPr>
        <p:spPr bwMode="auto">
          <a:xfrm>
            <a:off x="6215064" y="2583477"/>
            <a:ext cx="393699" cy="667940"/>
          </a:xfrm>
          <a:prstGeom prst="straightConnector1">
            <a:avLst/>
          </a:prstGeom>
          <a:ln w="19050">
            <a:solidFill>
              <a:schemeClr val="accent2"/>
            </a:solidFill>
            <a:headEnd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535" name="Elbow Connector 75"/>
          <p:cNvCxnSpPr>
            <a:cxnSpLocks noChangeShapeType="1"/>
            <a:stCxn id="14339" idx="3"/>
            <a:endCxn id="14338" idx="2"/>
          </p:cNvCxnSpPr>
          <p:nvPr/>
        </p:nvCxnSpPr>
        <p:spPr bwMode="auto">
          <a:xfrm flipH="1">
            <a:off x="1375346" y="2464414"/>
            <a:ext cx="7340029" cy="1393031"/>
          </a:xfrm>
          <a:prstGeom prst="bentConnector4">
            <a:avLst>
              <a:gd name="adj1" fmla="val -3114"/>
              <a:gd name="adj2" fmla="val 116410"/>
            </a:avLst>
          </a:prstGeom>
          <a:ln w="19050">
            <a:solidFill>
              <a:schemeClr val="accent2"/>
            </a:solidFill>
            <a:headEnd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365" name="Rounded Rectangular Callout 91"/>
          <p:cNvSpPr>
            <a:spLocks noChangeArrowheads="1"/>
          </p:cNvSpPr>
          <p:nvPr/>
        </p:nvSpPr>
        <p:spPr bwMode="auto">
          <a:xfrm>
            <a:off x="3388718" y="4241990"/>
            <a:ext cx="2362001" cy="581295"/>
          </a:xfrm>
          <a:prstGeom prst="wedgeRoundRectCallout">
            <a:avLst>
              <a:gd name="adj1" fmla="val 22415"/>
              <a:gd name="adj2" fmla="val -79753"/>
              <a:gd name="adj3" fmla="val 16667"/>
            </a:avLst>
          </a:prstGeom>
          <a:ln>
            <a:solidFill>
              <a:schemeClr val="accent2"/>
            </a:solidFill>
            <a:prstDash val="solid"/>
            <a:headEnd/>
            <a:tailEnd type="stealth" w="lg" len="lg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6800" tIns="46800" rIns="46800" bIns="46800" anchor="ctr">
            <a:spAutoFit/>
          </a:bodyPr>
          <a:lstStyle/>
          <a:p>
            <a:pPr algn="ctr"/>
            <a:r>
              <a:rPr lang="ru-RU" sz="140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Перенос результатов анализа данных</a:t>
            </a:r>
            <a:endParaRPr lang="en-US" sz="1400">
              <a:solidFill>
                <a:schemeClr val="accent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481" name="Заголовок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Стандартная схема интеграции</a:t>
            </a:r>
            <a:endParaRPr lang="ru-RU" dirty="0" smtClean="0"/>
          </a:p>
        </p:txBody>
      </p:sp>
      <p:cxnSp>
        <p:nvCxnSpPr>
          <p:cNvPr id="28" name="Прямая со стрелкой 27"/>
          <p:cNvCxnSpPr>
            <a:stCxn id="14338" idx="3"/>
            <a:endCxn id="14339" idx="1"/>
          </p:cNvCxnSpPr>
          <p:nvPr/>
        </p:nvCxnSpPr>
        <p:spPr>
          <a:xfrm>
            <a:off x="2339752" y="2464414"/>
            <a:ext cx="446311" cy="0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20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990662"/>
              </p:ext>
            </p:extLst>
          </p:nvPr>
        </p:nvGraphicFramePr>
        <p:xfrm>
          <a:off x="250825" y="1116013"/>
          <a:ext cx="8642350" cy="3529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Методы интеграция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58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6475958"/>
              </p:ext>
            </p:extLst>
          </p:nvPr>
        </p:nvGraphicFramePr>
        <p:xfrm>
          <a:off x="2699792" y="3003798"/>
          <a:ext cx="6048672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Тиражирование знаний</a:t>
            </a:r>
            <a:endParaRPr lang="ru-RU" dirty="0"/>
          </a:p>
        </p:txBody>
      </p:sp>
      <p:graphicFrame>
        <p:nvGraphicFramePr>
          <p:cNvPr id="10" name="Объект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634505"/>
              </p:ext>
            </p:extLst>
          </p:nvPr>
        </p:nvGraphicFramePr>
        <p:xfrm>
          <a:off x="2607894" y="876210"/>
          <a:ext cx="6048000" cy="1623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40944" y="1459058"/>
            <a:ext cx="146065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/>
                </a:solidFill>
                <a:latin typeface="Verdana" pitchFamily="34" charset="0"/>
              </a:rPr>
              <a:t>Аналитик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0945" y="3696490"/>
            <a:ext cx="204895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/>
                </a:solidFill>
                <a:latin typeface="Verdana" pitchFamily="34" charset="0"/>
              </a:rPr>
              <a:t>Пользователь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6282776" y="2351993"/>
            <a:ext cx="1097536" cy="864096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62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700551"/>
              </p:ext>
            </p:extLst>
          </p:nvPr>
        </p:nvGraphicFramePr>
        <p:xfrm>
          <a:off x="250825" y="1116013"/>
          <a:ext cx="8642350" cy="3529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3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Образовательная программа</a:t>
            </a:r>
          </a:p>
        </p:txBody>
      </p:sp>
    </p:spTree>
    <p:extLst>
      <p:ext uri="{BB962C8B-B14F-4D97-AF65-F5344CB8AC3E}">
        <p14:creationId xmlns:p14="http://schemas.microsoft.com/office/powerpoint/2010/main" val="154560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>
                <a:hlinkClick r:id="rId3"/>
              </a:rPr>
              <a:t>basegroup.ru</a:t>
            </a:r>
            <a:r>
              <a:rPr lang="en-US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111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 в проектах</a:t>
            </a:r>
            <a:endParaRPr lang="en-US" dirty="0" smtClean="0"/>
          </a:p>
        </p:txBody>
      </p:sp>
      <p:sp>
        <p:nvSpPr>
          <p:cNvPr id="8198" name="TextBox 12"/>
          <p:cNvSpPr txBox="1">
            <a:spLocks noChangeArrowheads="1"/>
          </p:cNvSpPr>
          <p:nvPr/>
        </p:nvSpPr>
        <p:spPr bwMode="auto">
          <a:xfrm>
            <a:off x="971600" y="1347614"/>
            <a:ext cx="3440365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700" b="1" dirty="0">
                <a:solidFill>
                  <a:schemeClr val="tx2"/>
                </a:solidFill>
                <a:latin typeface="+mn-lt"/>
              </a:rPr>
              <a:t>100</a:t>
            </a:r>
            <a:endParaRPr lang="ru-RU" sz="167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7032" y="3579862"/>
            <a:ext cx="309571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3600" dirty="0">
                <a:solidFill>
                  <a:srgbClr val="000000"/>
                </a:solidFill>
                <a:latin typeface="+mn-lt"/>
              </a:rPr>
              <a:t>аналитических</a:t>
            </a:r>
          </a:p>
          <a:p>
            <a:pPr algn="r">
              <a:defRPr/>
            </a:pPr>
            <a:r>
              <a:rPr lang="ru-RU" sz="3600" dirty="0">
                <a:solidFill>
                  <a:srgbClr val="000000"/>
                </a:solidFill>
                <a:latin typeface="+mn-lt"/>
              </a:rPr>
              <a:t>проектов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5960" y="1221582"/>
            <a:ext cx="135909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3600" dirty="0">
                <a:solidFill>
                  <a:srgbClr val="000000"/>
                </a:solidFill>
                <a:latin typeface="+mn-lt"/>
              </a:rPr>
              <a:t>более</a:t>
            </a:r>
          </a:p>
        </p:txBody>
      </p:sp>
      <p:pic>
        <p:nvPicPr>
          <p:cNvPr id="17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1143" y="3562885"/>
            <a:ext cx="2056797" cy="320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4457" y="2116281"/>
            <a:ext cx="1210168" cy="454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234" y="1318790"/>
            <a:ext cx="2282615" cy="526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0" b="5403"/>
          <a:stretch/>
        </p:blipFill>
        <p:spPr bwMode="auto">
          <a:xfrm>
            <a:off x="7024669" y="4091887"/>
            <a:ext cx="1129745" cy="496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3927" y="2841051"/>
            <a:ext cx="2171228" cy="45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689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mtClean="0"/>
              <a:t>Бизнес-задачи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75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&amp;Icy;&amp;mcy;&amp;pcy;&amp;ocy;&amp;rcy;&amp;tcy; &amp;dcy;&amp;acy;&amp;ncy;&amp;ncy;&amp;ycy;&amp;khcy; - &amp;Lcy;&amp;yucy;&amp;bcy;&amp;ucy;&amp;yucy; &amp;icy;&amp;ncy;&amp;fcy;&amp;ocy;&amp;rcy;&amp;mcy;&amp;acy;&amp;tscy;&amp;icy;&amp;yucy; &amp;icy;&amp;zcy; Deductor Warehouse &amp;mcy;&amp;ocy;&amp;zhcy;&amp;ncy;&amp;ocy; &amp;pcy;&amp;ocy;&amp;lcy;&amp;ucy;&amp;chcy;&amp;icy;&amp;tcy;&amp;softcy; &amp;pcy;&amp;rcy;&amp;icy; &amp;pcy;&amp;ocy;&amp;mcy;&amp;ocy;&amp;shchcy;&amp;icy; &amp;mcy;&amp;acy;&amp;scy;&amp;tcy;&amp;iecy;&amp;rcy;&amp;acy; &amp;icy;&amp;mcy;&amp;pcy;&amp;ocy;&amp;rcy;&amp;tcy;&amp;acy;, &amp;pcy;&amp;rcy;&amp;icy; &amp;icy;&amp;zcy;&amp;vcy;&amp;lcy;&amp;iecy;&amp;chcy;&amp;iecy;&amp;ncy;&amp;icy;&amp;icy; &amp;ocy;&amp;pcy;&amp;iecy;&amp;rcy;&amp;icy;&amp;rcy;&amp;ucy;&amp;yacy; &amp;pcy;&amp;ocy;&amp;ncy;&amp;yacy;&amp;tcy;&amp;icy;&amp;yacy;&amp;mcy;&amp;icy; &amp;pcy;&amp;rcy;&amp;iecy;&amp;dcy;&amp;mcy;&amp;iecy;&amp;tcy;&amp;ncy;&amp;ocy;&amp;jcy; &amp;ocy;&amp;bcy;&amp;lcy;&amp;acy;&amp;scy;&amp;tcy;&amp;icy; - &amp;bcy;&amp;icy;&amp;zcy;&amp;ncy;&amp;iecy;&amp;scy;-&amp;tcy;&amp;iecy;&amp;rcy;&amp;mcy;&amp;icy;&amp;ncy;&amp;acy;&amp;mcy;&amp;icy;.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1116013"/>
            <a:ext cx="4705349" cy="3529012"/>
          </a:xfrm>
        </p:spPr>
      </p:pic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Задача</a:t>
            </a:r>
            <a:r>
              <a:rPr lang="en-US" smtClean="0"/>
              <a:t>: </a:t>
            </a:r>
            <a:r>
              <a:rPr lang="ru-RU" smtClean="0"/>
              <a:t>Консолидация</a:t>
            </a:r>
          </a:p>
        </p:txBody>
      </p:sp>
    </p:spTree>
    <p:extLst>
      <p:ext uri="{BB962C8B-B14F-4D97-AF65-F5344CB8AC3E}">
        <p14:creationId xmlns:p14="http://schemas.microsoft.com/office/powerpoint/2010/main" val="412043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&amp;Ocy;&amp;tcy;&amp;ocy;&amp;bcy;&amp;rcy;&amp;acy;&amp;zhcy;&amp;iecy;&amp;ncy;&amp;icy;&amp;iecy; &amp;ocy;&amp;tcy;&amp;chcy;&amp;iecy;&amp;tcy;&amp;acy; - &amp;Pcy;&amp;ocy;&amp;lcy;&amp;ucy;&amp;chcy;&amp;icy;&amp;tcy;&amp;softcy; &amp;ocy;&amp;tcy;&amp;chcy;&amp;iecy;&amp;tcy; &amp;mcy;&amp;ocy;&amp;zhcy;&amp;ncy;&amp;ocy; &amp;dcy;&amp;vcy;&amp;acy;&amp;zhcy;&amp;dcy;&amp;ycy; &amp;shchcy;&amp;iecy;&amp;lcy;&amp;kcy;&amp;ncy;&amp;ucy;&amp;vcy; &amp;ncy;&amp;acy; &amp;iecy;&amp;gcy;&amp;ocy; &amp;ncy;&amp;acy;&amp;zcy;&amp;vcy;&amp;acy;&amp;ncy;&amp;icy;&amp;icy; &amp;vcy; &amp;lcy;&amp;iecy;&amp;vcy;&amp;ocy;&amp;jcy; &amp;pcy;&amp;acy;&amp;ncy;&amp;iecy;&amp;lcy;&amp;icy;. &amp;Vcy;&amp;scy;&amp;iecy; &amp;ocy;&amp;scy;&amp;tcy;&amp;acy;&amp;lcy;&amp;softcy;&amp;ncy;&amp;ycy;&amp;iecy; &amp;ocy;&amp;pcy;&amp;iecy;&amp;rcy;&amp;acy;&amp;tscy;&amp;icy;&amp;icy; &amp;pcy;&amp;rcy;&amp;ocy;&amp;gcy;&amp;rcy;&amp;acy;&amp;mcy;&amp;mcy;&amp;acy; &amp;vcy;&amp;ycy;&amp;pcy;&amp;ocy;&amp;lcy;&amp;ncy;&amp;icy;&amp;tcy; &amp;scy;&amp;acy;&amp;mcy;&amp;ocy;&amp;scy;&amp;tcy;&amp;ocy;&amp;yacy;&amp;tcy;&amp;iecy;&amp;lcy;&amp;softcy;&amp;ncy;&amp;ocy;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1116013"/>
            <a:ext cx="4705349" cy="3529012"/>
          </a:xfrm>
        </p:spPr>
      </p:pic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Задача</a:t>
            </a:r>
            <a:r>
              <a:rPr lang="en-US" smtClean="0"/>
              <a:t>: </a:t>
            </a:r>
            <a:r>
              <a:rPr lang="ru-RU" smtClean="0"/>
              <a:t>Отчетность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1959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657265"/>
              </p:ext>
            </p:extLst>
          </p:nvPr>
        </p:nvGraphicFramePr>
        <p:xfrm>
          <a:off x="884312" y="1392716"/>
          <a:ext cx="2731942" cy="3051244"/>
        </p:xfrm>
        <a:graphic>
          <a:graphicData uri="http://schemas.openxmlformats.org/drawingml/2006/table">
            <a:tbl>
              <a:tblPr/>
              <a:tblGrid>
                <a:gridCol w="2731942"/>
              </a:tblGrid>
              <a:tr h="7041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Грязные данные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 клиентах</a:t>
                      </a:r>
                    </a:p>
                  </a:txBody>
                  <a:tcPr marL="91419" marR="91419" marT="34284" marB="34284" horzOverflow="overflow">
                    <a:lnL w="12700" cap="flat" cmpd="sng" algn="ctr">
                      <a:solidFill>
                        <a:srgbClr val="8EA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391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Опечатки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EECE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19" marR="91419" marT="34284" marB="34284" horzOverflow="overflow">
                    <a:lnL w="12700" cap="flat" cmpd="sng" algn="ctr">
                      <a:solidFill>
                        <a:srgbClr val="8EA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1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Неполнота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EEECE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19" marR="91419" marT="34284" marB="34284" horzOverflow="overflow">
                    <a:lnL w="12700" cap="flat" cmpd="sng" algn="ctr">
                      <a:solidFill>
                        <a:srgbClr val="8EA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1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Рассогласование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EEECE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19" marR="91419" marT="34284" marB="34284" horzOverflow="overflow">
                    <a:lnL w="12700" cap="flat" cmpd="sng" algn="ctr">
                      <a:solidFill>
                        <a:srgbClr val="8EA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1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Неправдоподобие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EEECE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19" marR="91419" marT="34284" marB="34284" horzOverflow="overflow">
                    <a:lnL w="12700" cap="flat" cmpd="sng" algn="ctr">
                      <a:solidFill>
                        <a:srgbClr val="8EA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1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Дублирование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EEECE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19" marR="91419" marT="34284" marB="34284" horzOverflow="overflow">
                    <a:lnL w="12700" cap="flat" cmpd="sng" algn="ctr">
                      <a:solidFill>
                        <a:srgbClr val="8EA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1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Противоречивость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EECE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19" marR="91419" marT="34284" marB="34284" horzOverflow="overflow">
                    <a:lnL w="12700" cap="flat" cmpd="sng" algn="ctr">
                      <a:solidFill>
                        <a:srgbClr val="8EA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681461"/>
              </p:ext>
            </p:extLst>
          </p:nvPr>
        </p:nvGraphicFramePr>
        <p:xfrm>
          <a:off x="5725596" y="1329612"/>
          <a:ext cx="2518812" cy="1818203"/>
        </p:xfrm>
        <a:graphic>
          <a:graphicData uri="http://schemas.openxmlformats.org/drawingml/2006/table">
            <a:tbl>
              <a:tblPr/>
              <a:tblGrid>
                <a:gridCol w="2518812"/>
              </a:tblGrid>
              <a:tr h="681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Чистые данные о клиентах</a:t>
                      </a:r>
                    </a:p>
                  </a:txBody>
                  <a:tcPr marL="91419" marR="91419" marT="34280" marB="34280" horzOverflow="overflow">
                    <a:lnL w="12700" cap="flat" cmpd="sng" algn="ctr">
                      <a:solidFill>
                        <a:srgbClr val="8EA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378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Корректные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EEECE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19" marR="91419" marT="34280" marB="34280" horzOverflow="overflow">
                    <a:lnL w="12700" cap="flat" cmpd="sng" algn="ctr">
                      <a:solidFill>
                        <a:srgbClr val="8EA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8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Полные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EEECE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19" marR="91419" marT="34280" marB="34280" horzOverflow="overflow">
                    <a:lnL w="12700" cap="flat" cmpd="sng" algn="ctr">
                      <a:solidFill>
                        <a:srgbClr val="8EA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8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Связные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EECE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19" marR="91419" marT="34280" marB="34280" horzOverflow="overflow">
                    <a:lnL w="12700" cap="flat" cmpd="sng" algn="ctr">
                      <a:solidFill>
                        <a:srgbClr val="8EA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Стрелка вправо 9"/>
          <p:cNvSpPr/>
          <p:nvPr/>
        </p:nvSpPr>
        <p:spPr bwMode="auto">
          <a:xfrm>
            <a:off x="3779912" y="1803548"/>
            <a:ext cx="1837680" cy="921412"/>
          </a:xfrm>
          <a:prstGeom prst="rightArrow">
            <a:avLst/>
          </a:prstGeom>
          <a:solidFill>
            <a:schemeClr val="accent2"/>
          </a:solidFill>
          <a:ln>
            <a:noFill/>
            <a:headEnd/>
            <a:tailEnd type="stealth" w="lg" len="lg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6800" tIns="46800" rIns="46800" bIns="46800" anchor="ctr">
            <a:spAutoFit/>
          </a:bodyPr>
          <a:lstStyle/>
          <a:p>
            <a:pPr algn="ctr">
              <a:defRPr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Deductor</a:t>
            </a:r>
            <a:endParaRPr lang="ru-RU" sz="2400" dirty="0" err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Задача</a:t>
            </a:r>
            <a:r>
              <a:rPr lang="en-US" smtClean="0"/>
              <a:t>: </a:t>
            </a:r>
            <a:r>
              <a:rPr lang="ru-RU" smtClean="0"/>
              <a:t>Очистка данных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37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79" y="1116013"/>
            <a:ext cx="5013841" cy="35290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Задача: Сегментация клиентов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215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094" y="1116013"/>
            <a:ext cx="6319811" cy="3529012"/>
          </a:xfrm>
        </p:spPr>
      </p:pic>
      <p:sp>
        <p:nvSpPr>
          <p:cNvPr id="11270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Задача</a:t>
            </a:r>
            <a:r>
              <a:rPr lang="en-US" smtClean="0"/>
              <a:t>: </a:t>
            </a:r>
            <a:r>
              <a:rPr lang="ru-RU" smtClean="0"/>
              <a:t>Кросс-продажи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2344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 16x9">
  <a:themeElements>
    <a:clrScheme name="bsg">
      <a:dk1>
        <a:sysClr val="windowText" lastClr="000000"/>
      </a:dk1>
      <a:lt1>
        <a:sysClr val="window" lastClr="FFFFFF"/>
      </a:lt1>
      <a:dk2>
        <a:srgbClr val="862430"/>
      </a:dk2>
      <a:lt2>
        <a:srgbClr val="EEECE1"/>
      </a:lt2>
      <a:accent1>
        <a:srgbClr val="862430"/>
      </a:accent1>
      <a:accent2>
        <a:srgbClr val="5C77A4"/>
      </a:accent2>
      <a:accent3>
        <a:srgbClr val="8EA1C2"/>
      </a:accent3>
      <a:accent4>
        <a:srgbClr val="404040"/>
      </a:accent4>
      <a:accent5>
        <a:srgbClr val="808080"/>
      </a:accent5>
      <a:accent6>
        <a:srgbClr val="EEECE1"/>
      </a:accent6>
      <a:hlink>
        <a:srgbClr val="203078"/>
      </a:hlink>
      <a:folHlink>
        <a:srgbClr val="66009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bsg">
      <a:dk1>
        <a:sysClr val="windowText" lastClr="000000"/>
      </a:dk1>
      <a:lt1>
        <a:sysClr val="window" lastClr="FFFFFF"/>
      </a:lt1>
      <a:dk2>
        <a:srgbClr val="862430"/>
      </a:dk2>
      <a:lt2>
        <a:srgbClr val="EEECE1"/>
      </a:lt2>
      <a:accent1>
        <a:srgbClr val="862430"/>
      </a:accent1>
      <a:accent2>
        <a:srgbClr val="5C77A4"/>
      </a:accent2>
      <a:accent3>
        <a:srgbClr val="8EA1C2"/>
      </a:accent3>
      <a:accent4>
        <a:srgbClr val="404040"/>
      </a:accent4>
      <a:accent5>
        <a:srgbClr val="808080"/>
      </a:accent5>
      <a:accent6>
        <a:srgbClr val="EEECE1"/>
      </a:accent6>
      <a:hlink>
        <a:srgbClr val="203078"/>
      </a:hlink>
      <a:folHlink>
        <a:srgbClr val="660099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16x9</Template>
  <TotalTime>493</TotalTime>
  <Words>254</Words>
  <Application>Microsoft Office PowerPoint</Application>
  <PresentationFormat>Экран (16:9)</PresentationFormat>
  <Paragraphs>139</Paragraphs>
  <Slides>25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Шаблон презентации 16x9</vt:lpstr>
      <vt:lpstr>Тема Office</vt:lpstr>
      <vt:lpstr>Deductor 5 – аналитическая  платформа</vt:lpstr>
      <vt:lpstr>Deductor – флагманский продукт </vt:lpstr>
      <vt:lpstr>Применение в проектах</vt:lpstr>
      <vt:lpstr>Презентация PowerPoint</vt:lpstr>
      <vt:lpstr>Задача: Консолидация</vt:lpstr>
      <vt:lpstr>Задача: Отчетность</vt:lpstr>
      <vt:lpstr>Задача: Очистка данных</vt:lpstr>
      <vt:lpstr>Задача: Сегментация клиентов</vt:lpstr>
      <vt:lpstr>Задача: Кросс-продажи</vt:lpstr>
      <vt:lpstr>Задача: Прогнозирование спроса</vt:lpstr>
      <vt:lpstr>Задача: Оптимизация запасов</vt:lpstr>
      <vt:lpstr>Задача: Кредитный скоринг</vt:lpstr>
      <vt:lpstr>Задача: Профили потребления</vt:lpstr>
      <vt:lpstr>Задача: Анализ связей</vt:lpstr>
      <vt:lpstr>Задача: Маркетинговая кампания</vt:lpstr>
      <vt:lpstr>Презентация PowerPoint</vt:lpstr>
      <vt:lpstr>Состав Deductor</vt:lpstr>
      <vt:lpstr>Доступ к данным</vt:lpstr>
      <vt:lpstr>Алгоритмы анализа</vt:lpstr>
      <vt:lpstr>Визуализация</vt:lpstr>
      <vt:lpstr>Стандартная схема интеграции</vt:lpstr>
      <vt:lpstr>Методы интеграция </vt:lpstr>
      <vt:lpstr>Тиражирование знаний</vt:lpstr>
      <vt:lpstr>Образовательная программа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Deductor – аналитическая  платформа</dc:title>
  <dc:creator>Алексей Арустамов</dc:creator>
  <cp:lastModifiedBy>Сергей Шмелёв</cp:lastModifiedBy>
  <cp:revision>11</cp:revision>
  <dcterms:created xsi:type="dcterms:W3CDTF">2014-09-05T23:09:45Z</dcterms:created>
  <dcterms:modified xsi:type="dcterms:W3CDTF">2015-10-26T08:51:28Z</dcterms:modified>
</cp:coreProperties>
</file>